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5"/>
  </p:sldMasterIdLst>
  <p:notesMasterIdLst>
    <p:notesMasterId r:id="rId24"/>
  </p:notesMasterIdLst>
  <p:sldIdLst>
    <p:sldId id="256" r:id="rId6"/>
    <p:sldId id="265" r:id="rId7"/>
    <p:sldId id="264" r:id="rId8"/>
    <p:sldId id="272" r:id="rId9"/>
    <p:sldId id="270" r:id="rId10"/>
    <p:sldId id="269" r:id="rId11"/>
    <p:sldId id="274" r:id="rId12"/>
    <p:sldId id="277" r:id="rId13"/>
    <p:sldId id="273" r:id="rId14"/>
    <p:sldId id="266" r:id="rId15"/>
    <p:sldId id="276" r:id="rId16"/>
    <p:sldId id="278" r:id="rId17"/>
    <p:sldId id="275" r:id="rId18"/>
    <p:sldId id="282" r:id="rId19"/>
    <p:sldId id="279" r:id="rId20"/>
    <p:sldId id="267" r:id="rId21"/>
    <p:sldId id="283" r:id="rId22"/>
    <p:sldId id="284" r:id="rId23"/>
  </p:sldIdLst>
  <p:sldSz cx="12192000" cy="6858000"/>
  <p:notesSz cx="6858000" cy="9144000"/>
  <p:embeddedFontLst>
    <p:embeddedFont>
      <p:font typeface="Sarabun" panose="00000500000000000000" pitchFamily="2" charset="-34"/>
      <p:regular r:id="rId25"/>
      <p:bold r:id="rId26"/>
      <p:italic r:id="rId27"/>
      <p:boldItalic r:id="rId28"/>
    </p:embeddedFont>
    <p:embeddedFont>
      <p:font typeface="Sarabun SemiBold" panose="00000700000000000000" pitchFamily="2" charset="-34"/>
      <p:bold r:id="rId29"/>
      <p:boldItalic r:id="rId30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6EB756-4AD6-6302-1BC9-22FE77F08A45}" v="112" dt="2024-09-19T12:10:54.859"/>
    <p1510:client id="{F5251026-4A20-4306-8996-5CE80DEF2380}" v="2356" dt="2024-09-19T12:37:11.737"/>
  </p1510:revLst>
</p1510:revInfo>
</file>

<file path=ppt/tableStyles.xml><?xml version="1.0" encoding="utf-8"?>
<a:tblStyleLst xmlns:a="http://schemas.openxmlformats.org/drawingml/2006/main" def="{5D78BCEE-8045-49FB-9F6A-1AE51C4C7ADB}">
  <a:tblStyle styleId="{5D78BCEE-8045-49FB-9F6A-1AE51C4C7ADB}" styleName="NIVA">
    <a:wholeTbl>
      <a:tcTxStyle b="off">
        <a:srgbClr val="000000"/>
      </a:tcTxStyle>
      <a:tcStyle>
        <a:tcBdr>
          <a:left>
            <a:ln w="0" cmpd="sng">
              <a:solidFill>
                <a:srgbClr val="FFFFFF"/>
              </a:solidFill>
            </a:ln>
          </a:left>
          <a:right>
            <a:ln w="0" cmpd="sng">
              <a:solidFill>
                <a:srgbClr val="FFFFFF"/>
              </a:solidFill>
            </a:ln>
          </a:right>
          <a:top>
            <a:ln w="0" cmpd="sng">
              <a:solidFill>
                <a:srgbClr val="F5F5F5"/>
              </a:solidFill>
            </a:ln>
          </a:top>
          <a:bottom>
            <a:ln w="0" cmpd="sng">
              <a:solidFill>
                <a:srgbClr val="FFFFFF"/>
              </a:solidFill>
            </a:ln>
          </a:bottom>
          <a:insideH>
            <a:ln w="6400" cmpd="sng">
              <a:solidFill>
                <a:srgbClr val="000000"/>
              </a:solidFill>
            </a:ln>
          </a:insideH>
          <a:insideV>
            <a:ln w="6400" cmpd="sng">
              <a:solidFill>
                <a:srgbClr val="000000"/>
              </a:solidFill>
            </a:ln>
          </a:insideV>
        </a:tcBdr>
      </a:tcStyle>
    </a:wholeTbl>
    <a:band1H>
      <a:tcTxStyle>
        <a:fontRef idx="minor">
          <a:prstClr val="black"/>
        </a:fontRef>
        <a:srgbClr val="000000"/>
      </a:tcTxStyle>
      <a:tcStyle>
        <a:tcBdr/>
      </a:tcStyle>
    </a:band1H>
    <a:band2H>
      <a:tcTxStyle>
        <a:fontRef idx="minor">
          <a:prstClr val="black"/>
        </a:fontRef>
        <a:srgbClr val="000000"/>
      </a:tcTxStyle>
      <a:tcStyle>
        <a:tcBdr/>
      </a:tcStyle>
    </a:band2H>
    <a:band1V>
      <a:tcTxStyle>
        <a:fontRef idx="minor">
          <a:prstClr val="black"/>
        </a:fontRef>
        <a:srgbClr val="000000"/>
      </a:tcTxStyle>
      <a:tcStyle>
        <a:tcBdr/>
      </a:tcStyle>
    </a:band1V>
    <a:band2V>
      <a:tcTxStyle>
        <a:fontRef idx="minor">
          <a:prstClr val="black"/>
        </a:fontRef>
        <a:srgbClr val="000000"/>
      </a:tcTxStyle>
      <a:tcStyle>
        <a:tcBdr/>
      </a:tcStyle>
    </a:band2V>
    <a:lastCol>
      <a:tcTxStyle>
        <a:fontRef idx="minor">
          <a:prstClr val="black"/>
        </a:fontRef>
        <a:srgbClr val="000000"/>
      </a:tcTxStyle>
      <a:tcStyle>
        <a:tcBdr>
          <a:right>
            <a:ln w="6400" cmpd="sng">
              <a:solidFill>
                <a:srgbClr val="000000"/>
              </a:solidFill>
            </a:ln>
          </a:right>
        </a:tcBdr>
        <a:fill>
          <a:solidFill>
            <a:srgbClr val="FFFFFF"/>
          </a:solidFill>
        </a:fill>
      </a:tcStyle>
    </a:lastCol>
    <a:firstCol>
      <a:tcTxStyle>
        <a:fontRef idx="minor">
          <a:prstClr val="black"/>
        </a:fontRef>
        <a:srgbClr val="000000"/>
      </a:tcTxStyle>
      <a:tcStyle>
        <a:tcBdr>
          <a:left>
            <a:ln w="6400" cmpd="sng">
              <a:solidFill>
                <a:srgbClr val="FFFFFF"/>
              </a:solidFill>
            </a:ln>
          </a:left>
        </a:tcBdr>
        <a:fill>
          <a:solidFill>
            <a:srgbClr val="F0EDD4"/>
          </a:solidFill>
        </a:fill>
      </a:tcStyle>
    </a:firstCol>
    <a:lastRow>
      <a:tcTxStyle b="on">
        <a:srgbClr val="000000"/>
      </a:tcTxStyle>
      <a:tcStyle>
        <a:tcBdr>
          <a:bottom>
            <a:ln w="6400" cmpd="sng">
              <a:solidFill>
                <a:srgbClr val="000000"/>
              </a:solidFill>
            </a:ln>
          </a:bottom>
        </a:tcBdr>
      </a:tcStyle>
    </a:lastRow>
    <a:firstRow>
      <a:tcTxStyle b="on">
        <a:srgbClr val="F0EDD4"/>
      </a:tcTxStyle>
      <a:tcStyle>
        <a:tcBdr>
          <a:insideV>
            <a:ln w="6400" cmpd="sng">
              <a:solidFill>
                <a:srgbClr val="F0EDD4"/>
              </a:solidFill>
            </a:ln>
          </a:insideV>
        </a:tcBdr>
        <a:fill>
          <a:solidFill>
            <a:srgbClr val="03088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28" autoAdjust="0"/>
  </p:normalViewPr>
  <p:slideViewPr>
    <p:cSldViewPr snapToGrid="0">
      <p:cViewPr varScale="1">
        <p:scale>
          <a:sx n="91" d="100"/>
          <a:sy n="91" d="100"/>
        </p:scale>
        <p:origin x="14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skia Trubbach" userId="539ae9fb-77e3-4ef4-8ccc-d94d0fa9858b" providerId="ADAL" clId="{F5251026-4A20-4306-8996-5CE80DEF2380}"/>
    <pc:docChg chg="undo custSel addSld delSld modSld sldOrd">
      <pc:chgData name="Saskia Trubbach" userId="539ae9fb-77e3-4ef4-8ccc-d94d0fa9858b" providerId="ADAL" clId="{F5251026-4A20-4306-8996-5CE80DEF2380}" dt="2024-09-20T06:47:30.517" v="10899" actId="14100"/>
      <pc:docMkLst>
        <pc:docMk/>
      </pc:docMkLst>
      <pc:sldChg chg="addSp delSp modSp mod">
        <pc:chgData name="Saskia Trubbach" userId="539ae9fb-77e3-4ef4-8ccc-d94d0fa9858b" providerId="ADAL" clId="{F5251026-4A20-4306-8996-5CE80DEF2380}" dt="2024-09-19T12:32:31.861" v="10887" actId="1076"/>
        <pc:sldMkLst>
          <pc:docMk/>
          <pc:sldMk cId="4246787964" sldId="256"/>
        </pc:sldMkLst>
        <pc:spChg chg="mod">
          <ac:chgData name="Saskia Trubbach" userId="539ae9fb-77e3-4ef4-8ccc-d94d0fa9858b" providerId="ADAL" clId="{F5251026-4A20-4306-8996-5CE80DEF2380}" dt="2024-09-19T07:02:42.145" v="10683" actId="1076"/>
          <ac:spMkLst>
            <pc:docMk/>
            <pc:sldMk cId="4246787964" sldId="256"/>
            <ac:spMk id="2" creationId="{90487418-E47D-FE14-D6D8-EDE550800825}"/>
          </ac:spMkLst>
        </pc:spChg>
        <pc:spChg chg="mod">
          <ac:chgData name="Saskia Trubbach" userId="539ae9fb-77e3-4ef4-8ccc-d94d0fa9858b" providerId="ADAL" clId="{F5251026-4A20-4306-8996-5CE80DEF2380}" dt="2024-09-19T12:32:31.861" v="10887" actId="1076"/>
          <ac:spMkLst>
            <pc:docMk/>
            <pc:sldMk cId="4246787964" sldId="256"/>
            <ac:spMk id="3" creationId="{43295CD0-F66B-41CD-9D0D-49F5AF4AECB2}"/>
          </ac:spMkLst>
        </pc:spChg>
        <pc:picChg chg="add del mod">
          <ac:chgData name="Saskia Trubbach" userId="539ae9fb-77e3-4ef4-8ccc-d94d0fa9858b" providerId="ADAL" clId="{F5251026-4A20-4306-8996-5CE80DEF2380}" dt="2024-09-18T12:09:24.762" v="9162" actId="478"/>
          <ac:picMkLst>
            <pc:docMk/>
            <pc:sldMk cId="4246787964" sldId="256"/>
            <ac:picMk id="4" creationId="{0EA6ED46-AA24-2AEC-88DE-CAC0087B0F16}"/>
          </ac:picMkLst>
        </pc:picChg>
        <pc:picChg chg="add del mod">
          <ac:chgData name="Saskia Trubbach" userId="539ae9fb-77e3-4ef4-8ccc-d94d0fa9858b" providerId="ADAL" clId="{F5251026-4A20-4306-8996-5CE80DEF2380}" dt="2024-09-19T07:08:07.759" v="10764" actId="21"/>
          <ac:picMkLst>
            <pc:docMk/>
            <pc:sldMk cId="4246787964" sldId="256"/>
            <ac:picMk id="4" creationId="{A8FF57CC-0AB0-675E-3AFA-0C27752310BA}"/>
          </ac:picMkLst>
        </pc:picChg>
        <pc:picChg chg="add del mod">
          <ac:chgData name="Saskia Trubbach" userId="539ae9fb-77e3-4ef4-8ccc-d94d0fa9858b" providerId="ADAL" clId="{F5251026-4A20-4306-8996-5CE80DEF2380}" dt="2024-09-19T07:08:19.644" v="10766" actId="21"/>
          <ac:picMkLst>
            <pc:docMk/>
            <pc:sldMk cId="4246787964" sldId="256"/>
            <ac:picMk id="5" creationId="{5A4B726C-F9B3-4E35-4DE4-816BDA0B1810}"/>
          </ac:picMkLst>
        </pc:picChg>
      </pc:sldChg>
      <pc:sldChg chg="addSp modSp mod ord modAnim">
        <pc:chgData name="Saskia Trubbach" userId="539ae9fb-77e3-4ef4-8ccc-d94d0fa9858b" providerId="ADAL" clId="{F5251026-4A20-4306-8996-5CE80DEF2380}" dt="2024-09-16T08:16:37.821" v="658" actId="14100"/>
        <pc:sldMkLst>
          <pc:docMk/>
          <pc:sldMk cId="2620294762" sldId="264"/>
        </pc:sldMkLst>
        <pc:spChg chg="add mod">
          <ac:chgData name="Saskia Trubbach" userId="539ae9fb-77e3-4ef4-8ccc-d94d0fa9858b" providerId="ADAL" clId="{F5251026-4A20-4306-8996-5CE80DEF2380}" dt="2024-09-03T07:43:50.195" v="251" actId="207"/>
          <ac:spMkLst>
            <pc:docMk/>
            <pc:sldMk cId="2620294762" sldId="264"/>
            <ac:spMk id="4" creationId="{23D0FA24-EDBE-DF3E-F70C-CBFDE0A01413}"/>
          </ac:spMkLst>
        </pc:spChg>
        <pc:spChg chg="add mod">
          <ac:chgData name="Saskia Trubbach" userId="539ae9fb-77e3-4ef4-8ccc-d94d0fa9858b" providerId="ADAL" clId="{F5251026-4A20-4306-8996-5CE80DEF2380}" dt="2024-09-16T08:16:37.821" v="658" actId="14100"/>
          <ac:spMkLst>
            <pc:docMk/>
            <pc:sldMk cId="2620294762" sldId="264"/>
            <ac:spMk id="9" creationId="{E6D6149D-6FF7-FEB8-4367-820D56C2CEA1}"/>
          </ac:spMkLst>
        </pc:spChg>
        <pc:spChg chg="mod">
          <ac:chgData name="Saskia Trubbach" userId="539ae9fb-77e3-4ef4-8ccc-d94d0fa9858b" providerId="ADAL" clId="{F5251026-4A20-4306-8996-5CE80DEF2380}" dt="2024-09-16T07:29:04.531" v="474" actId="1076"/>
          <ac:spMkLst>
            <pc:docMk/>
            <pc:sldMk cId="2620294762" sldId="264"/>
            <ac:spMk id="14" creationId="{12C3C45C-003D-8858-FB4D-7461068FA167}"/>
          </ac:spMkLst>
        </pc:spChg>
        <pc:spChg chg="mod">
          <ac:chgData name="Saskia Trubbach" userId="539ae9fb-77e3-4ef4-8ccc-d94d0fa9858b" providerId="ADAL" clId="{F5251026-4A20-4306-8996-5CE80DEF2380}" dt="2024-09-03T07:44:24.512" v="254" actId="14100"/>
          <ac:spMkLst>
            <pc:docMk/>
            <pc:sldMk cId="2620294762" sldId="264"/>
            <ac:spMk id="15" creationId="{BA8ADA78-619C-5B02-332B-5FD11905EAE6}"/>
          </ac:spMkLst>
        </pc:spChg>
      </pc:sldChg>
      <pc:sldChg chg="modSp mod modAnim modNotesTx">
        <pc:chgData name="Saskia Trubbach" userId="539ae9fb-77e3-4ef4-8ccc-d94d0fa9858b" providerId="ADAL" clId="{F5251026-4A20-4306-8996-5CE80DEF2380}" dt="2024-09-19T12:32:30.326" v="10885" actId="14100"/>
        <pc:sldMkLst>
          <pc:docMk/>
          <pc:sldMk cId="1306282240" sldId="265"/>
        </pc:sldMkLst>
        <pc:spChg chg="mod">
          <ac:chgData name="Saskia Trubbach" userId="539ae9fb-77e3-4ef4-8ccc-d94d0fa9858b" providerId="ADAL" clId="{F5251026-4A20-4306-8996-5CE80DEF2380}" dt="2024-09-18T10:14:42.665" v="7952" actId="1076"/>
          <ac:spMkLst>
            <pc:docMk/>
            <pc:sldMk cId="1306282240" sldId="265"/>
            <ac:spMk id="7" creationId="{0E5BBF54-E2AD-980E-59B2-C39CAEF5EBEF}"/>
          </ac:spMkLst>
        </pc:spChg>
        <pc:spChg chg="mod">
          <ac:chgData name="Saskia Trubbach" userId="539ae9fb-77e3-4ef4-8ccc-d94d0fa9858b" providerId="ADAL" clId="{F5251026-4A20-4306-8996-5CE80DEF2380}" dt="2024-09-18T10:15:46.051" v="7966" actId="20577"/>
          <ac:spMkLst>
            <pc:docMk/>
            <pc:sldMk cId="1306282240" sldId="265"/>
            <ac:spMk id="20" creationId="{6ECCB106-1372-A5E1-BE8A-31FCD2B42ACD}"/>
          </ac:spMkLst>
        </pc:spChg>
        <pc:spChg chg="mod">
          <ac:chgData name="Saskia Trubbach" userId="539ae9fb-77e3-4ef4-8ccc-d94d0fa9858b" providerId="ADAL" clId="{F5251026-4A20-4306-8996-5CE80DEF2380}" dt="2024-09-17T13:32:46.678" v="6937" actId="20577"/>
          <ac:spMkLst>
            <pc:docMk/>
            <pc:sldMk cId="1306282240" sldId="265"/>
            <ac:spMk id="26" creationId="{6CC9001F-237A-65A0-34FD-C0AED3F8F600}"/>
          </ac:spMkLst>
        </pc:spChg>
        <pc:spChg chg="mod">
          <ac:chgData name="Saskia Trubbach" userId="539ae9fb-77e3-4ef4-8ccc-d94d0fa9858b" providerId="ADAL" clId="{F5251026-4A20-4306-8996-5CE80DEF2380}" dt="2024-09-19T12:32:30.326" v="10885" actId="14100"/>
          <ac:spMkLst>
            <pc:docMk/>
            <pc:sldMk cId="1306282240" sldId="265"/>
            <ac:spMk id="29" creationId="{75AA38D9-1B4B-92CF-F83E-0494EE753E5F}"/>
          </ac:spMkLst>
        </pc:spChg>
      </pc:sldChg>
      <pc:sldChg chg="addSp delSp modSp mod modClrScheme modAnim chgLayout modNotesTx">
        <pc:chgData name="Saskia Trubbach" userId="539ae9fb-77e3-4ef4-8ccc-d94d0fa9858b" providerId="ADAL" clId="{F5251026-4A20-4306-8996-5CE80DEF2380}" dt="2024-09-19T12:34:42.294" v="10888" actId="20577"/>
        <pc:sldMkLst>
          <pc:docMk/>
          <pc:sldMk cId="1943542" sldId="266"/>
        </pc:sldMkLst>
        <pc:spChg chg="add mod">
          <ac:chgData name="Saskia Trubbach" userId="539ae9fb-77e3-4ef4-8ccc-d94d0fa9858b" providerId="ADAL" clId="{F5251026-4A20-4306-8996-5CE80DEF2380}" dt="2024-09-18T13:42:55.677" v="9755" actId="1076"/>
          <ac:spMkLst>
            <pc:docMk/>
            <pc:sldMk cId="1943542" sldId="266"/>
            <ac:spMk id="2" creationId="{023A5730-DC96-812D-4ABC-44017E913D36}"/>
          </ac:spMkLst>
        </pc:spChg>
        <pc:spChg chg="del mod ord">
          <ac:chgData name="Saskia Trubbach" userId="539ae9fb-77e3-4ef4-8ccc-d94d0fa9858b" providerId="ADAL" clId="{F5251026-4A20-4306-8996-5CE80DEF2380}" dt="2024-09-16T08:19:19.369" v="680" actId="478"/>
          <ac:spMkLst>
            <pc:docMk/>
            <pc:sldMk cId="1943542" sldId="266"/>
            <ac:spMk id="2" creationId="{D47CF416-D5FF-839E-4448-E41C844C003F}"/>
          </ac:spMkLst>
        </pc:spChg>
        <pc:spChg chg="del mod ord">
          <ac:chgData name="Saskia Trubbach" userId="539ae9fb-77e3-4ef4-8ccc-d94d0fa9858b" providerId="ADAL" clId="{F5251026-4A20-4306-8996-5CE80DEF2380}" dt="2024-09-16T08:19:13.971" v="679" actId="700"/>
          <ac:spMkLst>
            <pc:docMk/>
            <pc:sldMk cId="1943542" sldId="266"/>
            <ac:spMk id="3" creationId="{F9BD105B-4327-AA74-62AC-7C7523A26065}"/>
          </ac:spMkLst>
        </pc:spChg>
        <pc:spChg chg="del">
          <ac:chgData name="Saskia Trubbach" userId="539ae9fb-77e3-4ef4-8ccc-d94d0fa9858b" providerId="ADAL" clId="{F5251026-4A20-4306-8996-5CE80DEF2380}" dt="2024-09-16T08:19:13.971" v="679" actId="700"/>
          <ac:spMkLst>
            <pc:docMk/>
            <pc:sldMk cId="1943542" sldId="266"/>
            <ac:spMk id="4" creationId="{80692A59-5AD9-279F-5392-AC116FCC6877}"/>
          </ac:spMkLst>
        </pc:spChg>
        <pc:spChg chg="del mod ord">
          <ac:chgData name="Saskia Trubbach" userId="539ae9fb-77e3-4ef4-8ccc-d94d0fa9858b" providerId="ADAL" clId="{F5251026-4A20-4306-8996-5CE80DEF2380}" dt="2024-09-16T08:19:13.971" v="679" actId="700"/>
          <ac:spMkLst>
            <pc:docMk/>
            <pc:sldMk cId="1943542" sldId="266"/>
            <ac:spMk id="5" creationId="{0430CA03-D847-B10B-22E6-FE7662A293DB}"/>
          </ac:spMkLst>
        </pc:spChg>
        <pc:spChg chg="add mod ord">
          <ac:chgData name="Saskia Trubbach" userId="539ae9fb-77e3-4ef4-8ccc-d94d0fa9858b" providerId="ADAL" clId="{F5251026-4A20-4306-8996-5CE80DEF2380}" dt="2024-09-19T12:26:18.035" v="10840" actId="14100"/>
          <ac:spMkLst>
            <pc:docMk/>
            <pc:sldMk cId="1943542" sldId="266"/>
            <ac:spMk id="6" creationId="{74411B40-2465-A75E-EED1-A9E56DDB4C66}"/>
          </ac:spMkLst>
        </pc:spChg>
        <pc:spChg chg="add mod ord">
          <ac:chgData name="Saskia Trubbach" userId="539ae9fb-77e3-4ef4-8ccc-d94d0fa9858b" providerId="ADAL" clId="{F5251026-4A20-4306-8996-5CE80DEF2380}" dt="2024-09-19T12:34:42.294" v="10888" actId="20577"/>
          <ac:spMkLst>
            <pc:docMk/>
            <pc:sldMk cId="1943542" sldId="266"/>
            <ac:spMk id="7" creationId="{8B244FB8-47FF-7792-3901-94137645E928}"/>
          </ac:spMkLst>
        </pc:spChg>
        <pc:spChg chg="add del mod">
          <ac:chgData name="Saskia Trubbach" userId="539ae9fb-77e3-4ef4-8ccc-d94d0fa9858b" providerId="ADAL" clId="{F5251026-4A20-4306-8996-5CE80DEF2380}" dt="2024-09-16T11:45:08.711" v="2789" actId="478"/>
          <ac:spMkLst>
            <pc:docMk/>
            <pc:sldMk cId="1943542" sldId="266"/>
            <ac:spMk id="10" creationId="{5F51DCA7-BBA5-7E10-6B84-6A93101263A7}"/>
          </ac:spMkLst>
        </pc:spChg>
        <pc:spChg chg="add del mod">
          <ac:chgData name="Saskia Trubbach" userId="539ae9fb-77e3-4ef4-8ccc-d94d0fa9858b" providerId="ADAL" clId="{F5251026-4A20-4306-8996-5CE80DEF2380}" dt="2024-09-16T11:43:58.027" v="2783" actId="478"/>
          <ac:spMkLst>
            <pc:docMk/>
            <pc:sldMk cId="1943542" sldId="266"/>
            <ac:spMk id="14" creationId="{E3E8AE11-B377-30E2-4643-B193B6B0593D}"/>
          </ac:spMkLst>
        </pc:spChg>
        <pc:picChg chg="add mod">
          <ac:chgData name="Saskia Trubbach" userId="539ae9fb-77e3-4ef4-8ccc-d94d0fa9858b" providerId="ADAL" clId="{F5251026-4A20-4306-8996-5CE80DEF2380}" dt="2024-09-18T13:45:25.265" v="9775" actId="1076"/>
          <ac:picMkLst>
            <pc:docMk/>
            <pc:sldMk cId="1943542" sldId="266"/>
            <ac:picMk id="9" creationId="{31FC55F4-B98D-2B50-34DD-65305CE3A026}"/>
          </ac:picMkLst>
        </pc:picChg>
      </pc:sldChg>
      <pc:sldChg chg="addSp modSp mod ord modAnim modNotesTx">
        <pc:chgData name="Saskia Trubbach" userId="539ae9fb-77e3-4ef4-8ccc-d94d0fa9858b" providerId="ADAL" clId="{F5251026-4A20-4306-8996-5CE80DEF2380}" dt="2024-09-19T12:37:11.737" v="10897" actId="20577"/>
        <pc:sldMkLst>
          <pc:docMk/>
          <pc:sldMk cId="3440998468" sldId="267"/>
        </pc:sldMkLst>
        <pc:spChg chg="mod">
          <ac:chgData name="Saskia Trubbach" userId="539ae9fb-77e3-4ef4-8ccc-d94d0fa9858b" providerId="ADAL" clId="{F5251026-4A20-4306-8996-5CE80DEF2380}" dt="2024-09-18T14:17:29.152" v="10291" actId="20577"/>
          <ac:spMkLst>
            <pc:docMk/>
            <pc:sldMk cId="3440998468" sldId="267"/>
            <ac:spMk id="2" creationId="{E8499AB1-26E5-6990-AB6E-EAC8294B5D13}"/>
          </ac:spMkLst>
        </pc:spChg>
        <pc:spChg chg="mod">
          <ac:chgData name="Saskia Trubbach" userId="539ae9fb-77e3-4ef4-8ccc-d94d0fa9858b" providerId="ADAL" clId="{F5251026-4A20-4306-8996-5CE80DEF2380}" dt="2024-09-16T14:02:17.430" v="5885" actId="20577"/>
          <ac:spMkLst>
            <pc:docMk/>
            <pc:sldMk cId="3440998468" sldId="267"/>
            <ac:spMk id="3" creationId="{CCE37E60-D629-1EED-E5C0-AC36C949E593}"/>
          </ac:spMkLst>
        </pc:spChg>
        <pc:spChg chg="add mod">
          <ac:chgData name="Saskia Trubbach" userId="539ae9fb-77e3-4ef4-8ccc-d94d0fa9858b" providerId="ADAL" clId="{F5251026-4A20-4306-8996-5CE80DEF2380}" dt="2024-09-18T14:29:19.992" v="10577" actId="113"/>
          <ac:spMkLst>
            <pc:docMk/>
            <pc:sldMk cId="3440998468" sldId="267"/>
            <ac:spMk id="4" creationId="{66F4DFDE-22E3-4C4E-F8ED-FFEB8B80BBF7}"/>
          </ac:spMkLst>
        </pc:spChg>
        <pc:spChg chg="add mod">
          <ac:chgData name="Saskia Trubbach" userId="539ae9fb-77e3-4ef4-8ccc-d94d0fa9858b" providerId="ADAL" clId="{F5251026-4A20-4306-8996-5CE80DEF2380}" dt="2024-09-19T12:37:11.737" v="10897" actId="20577"/>
          <ac:spMkLst>
            <pc:docMk/>
            <pc:sldMk cId="3440998468" sldId="267"/>
            <ac:spMk id="6" creationId="{8A91D8C9-9E3F-DDFC-167E-ACBFB5592666}"/>
          </ac:spMkLst>
        </pc:spChg>
        <pc:picChg chg="add mod">
          <ac:chgData name="Saskia Trubbach" userId="539ae9fb-77e3-4ef4-8ccc-d94d0fa9858b" providerId="ADAL" clId="{F5251026-4A20-4306-8996-5CE80DEF2380}" dt="2024-09-18T14:17:40.931" v="10293" actId="1076"/>
          <ac:picMkLst>
            <pc:docMk/>
            <pc:sldMk cId="3440998468" sldId="267"/>
            <ac:picMk id="5" creationId="{020EE2A0-EBCB-4F7B-2514-4604C8B6321E}"/>
          </ac:picMkLst>
        </pc:picChg>
        <pc:picChg chg="add mod">
          <ac:chgData name="Saskia Trubbach" userId="539ae9fb-77e3-4ef4-8ccc-d94d0fa9858b" providerId="ADAL" clId="{F5251026-4A20-4306-8996-5CE80DEF2380}" dt="2024-09-18T14:28:47.446" v="10568" actId="1076"/>
          <ac:picMkLst>
            <pc:docMk/>
            <pc:sldMk cId="3440998468" sldId="267"/>
            <ac:picMk id="7" creationId="{2448CE6C-C3E0-6AC9-87DA-A6DF4700CCF8}"/>
          </ac:picMkLst>
        </pc:picChg>
      </pc:sldChg>
      <pc:sldChg chg="addSp delSp modSp del mod">
        <pc:chgData name="Saskia Trubbach" userId="539ae9fb-77e3-4ef4-8ccc-d94d0fa9858b" providerId="ADAL" clId="{F5251026-4A20-4306-8996-5CE80DEF2380}" dt="2024-09-03T07:29:52.076" v="48" actId="2696"/>
        <pc:sldMkLst>
          <pc:docMk/>
          <pc:sldMk cId="3669169087" sldId="268"/>
        </pc:sldMkLst>
        <pc:spChg chg="add mod">
          <ac:chgData name="Saskia Trubbach" userId="539ae9fb-77e3-4ef4-8ccc-d94d0fa9858b" providerId="ADAL" clId="{F5251026-4A20-4306-8996-5CE80DEF2380}" dt="2024-09-03T07:27:32.799" v="33" actId="21"/>
          <ac:spMkLst>
            <pc:docMk/>
            <pc:sldMk cId="3669169087" sldId="268"/>
            <ac:spMk id="3" creationId="{B3DFE00B-F3F3-DC99-84CB-0BC25905A1E0}"/>
          </ac:spMkLst>
        </pc:spChg>
        <pc:picChg chg="del">
          <ac:chgData name="Saskia Trubbach" userId="539ae9fb-77e3-4ef4-8ccc-d94d0fa9858b" providerId="ADAL" clId="{F5251026-4A20-4306-8996-5CE80DEF2380}" dt="2024-09-03T07:27:32.799" v="33" actId="21"/>
          <ac:picMkLst>
            <pc:docMk/>
            <pc:sldMk cId="3669169087" sldId="268"/>
            <ac:picMk id="9" creationId="{71D65DCE-ACF9-53C9-EEEF-F131051D5E37}"/>
          </ac:picMkLst>
        </pc:picChg>
        <pc:picChg chg="del">
          <ac:chgData name="Saskia Trubbach" userId="539ae9fb-77e3-4ef4-8ccc-d94d0fa9858b" providerId="ADAL" clId="{F5251026-4A20-4306-8996-5CE80DEF2380}" dt="2024-09-03T07:27:14.416" v="29" actId="21"/>
          <ac:picMkLst>
            <pc:docMk/>
            <pc:sldMk cId="3669169087" sldId="268"/>
            <ac:picMk id="11" creationId="{B67B21AE-9005-101D-74AA-B245F882A586}"/>
          </ac:picMkLst>
        </pc:picChg>
      </pc:sldChg>
      <pc:sldChg chg="addSp delSp modSp mod modAnim modNotesTx">
        <pc:chgData name="Saskia Trubbach" userId="539ae9fb-77e3-4ef4-8ccc-d94d0fa9858b" providerId="ADAL" clId="{F5251026-4A20-4306-8996-5CE80DEF2380}" dt="2024-09-19T12:19:18.615" v="10821" actId="207"/>
        <pc:sldMkLst>
          <pc:docMk/>
          <pc:sldMk cId="2793961911" sldId="269"/>
        </pc:sldMkLst>
        <pc:spChg chg="add mod">
          <ac:chgData name="Saskia Trubbach" userId="539ae9fb-77e3-4ef4-8ccc-d94d0fa9858b" providerId="ADAL" clId="{F5251026-4A20-4306-8996-5CE80DEF2380}" dt="2024-09-18T13:31:17.599" v="9451" actId="1076"/>
          <ac:spMkLst>
            <pc:docMk/>
            <pc:sldMk cId="2793961911" sldId="269"/>
            <ac:spMk id="5" creationId="{80C46BF7-499C-F091-7695-C843F184B22C}"/>
          </ac:spMkLst>
        </pc:spChg>
        <pc:spChg chg="mod">
          <ac:chgData name="Saskia Trubbach" userId="539ae9fb-77e3-4ef4-8ccc-d94d0fa9858b" providerId="ADAL" clId="{F5251026-4A20-4306-8996-5CE80DEF2380}" dt="2024-09-19T12:19:18.615" v="10821" actId="207"/>
          <ac:spMkLst>
            <pc:docMk/>
            <pc:sldMk cId="2793961911" sldId="269"/>
            <ac:spMk id="6" creationId="{55142517-A014-805E-99DB-C3C88EA655C7}"/>
          </ac:spMkLst>
        </pc:spChg>
        <pc:spChg chg="del mod">
          <ac:chgData name="Saskia Trubbach" userId="539ae9fb-77e3-4ef4-8ccc-d94d0fa9858b" providerId="ADAL" clId="{F5251026-4A20-4306-8996-5CE80DEF2380}" dt="2024-09-18T13:22:57.229" v="9252" actId="478"/>
          <ac:spMkLst>
            <pc:docMk/>
            <pc:sldMk cId="2793961911" sldId="269"/>
            <ac:spMk id="7" creationId="{CF00D709-A49A-0FBC-2871-70F7758BC64F}"/>
          </ac:spMkLst>
        </pc:spChg>
        <pc:spChg chg="mod ord">
          <ac:chgData name="Saskia Trubbach" userId="539ae9fb-77e3-4ef4-8ccc-d94d0fa9858b" providerId="ADAL" clId="{F5251026-4A20-4306-8996-5CE80DEF2380}" dt="2024-09-18T14:35:02.233" v="10626" actId="1076"/>
          <ac:spMkLst>
            <pc:docMk/>
            <pc:sldMk cId="2793961911" sldId="269"/>
            <ac:spMk id="9" creationId="{4DD9DFE9-5A2A-92A4-FD25-8D8EF0D5F8CC}"/>
          </ac:spMkLst>
        </pc:spChg>
        <pc:spChg chg="add mod">
          <ac:chgData name="Saskia Trubbach" userId="539ae9fb-77e3-4ef4-8ccc-d94d0fa9858b" providerId="ADAL" clId="{F5251026-4A20-4306-8996-5CE80DEF2380}" dt="2024-09-18T13:27:40.312" v="9390" actId="1076"/>
          <ac:spMkLst>
            <pc:docMk/>
            <pc:sldMk cId="2793961911" sldId="269"/>
            <ac:spMk id="10" creationId="{F34A50DA-FFC9-FA88-FDF4-E10E6D06DC2B}"/>
          </ac:spMkLst>
        </pc:spChg>
        <pc:spChg chg="add mod">
          <ac:chgData name="Saskia Trubbach" userId="539ae9fb-77e3-4ef4-8ccc-d94d0fa9858b" providerId="ADAL" clId="{F5251026-4A20-4306-8996-5CE80DEF2380}" dt="2024-09-18T13:33:18.235" v="9502" actId="1076"/>
          <ac:spMkLst>
            <pc:docMk/>
            <pc:sldMk cId="2793961911" sldId="269"/>
            <ac:spMk id="12" creationId="{FA3BA712-F2EA-859D-5AAC-BD6D2B968294}"/>
          </ac:spMkLst>
        </pc:spChg>
        <pc:spChg chg="add mod">
          <ac:chgData name="Saskia Trubbach" userId="539ae9fb-77e3-4ef4-8ccc-d94d0fa9858b" providerId="ADAL" clId="{F5251026-4A20-4306-8996-5CE80DEF2380}" dt="2024-09-18T13:31:36.397" v="9455" actId="1076"/>
          <ac:spMkLst>
            <pc:docMk/>
            <pc:sldMk cId="2793961911" sldId="269"/>
            <ac:spMk id="13" creationId="{467D2280-5AF4-5174-5EA5-BEF0D7BF4BE4}"/>
          </ac:spMkLst>
        </pc:spChg>
        <pc:spChg chg="add mod">
          <ac:chgData name="Saskia Trubbach" userId="539ae9fb-77e3-4ef4-8ccc-d94d0fa9858b" providerId="ADAL" clId="{F5251026-4A20-4306-8996-5CE80DEF2380}" dt="2024-09-19T07:05:20.558" v="10721" actId="313"/>
          <ac:spMkLst>
            <pc:docMk/>
            <pc:sldMk cId="2793961911" sldId="269"/>
            <ac:spMk id="14" creationId="{5E99F2D8-8C28-9299-3AA5-6FDE40D7C91B}"/>
          </ac:spMkLst>
        </pc:spChg>
        <pc:spChg chg="add mod">
          <ac:chgData name="Saskia Trubbach" userId="539ae9fb-77e3-4ef4-8ccc-d94d0fa9858b" providerId="ADAL" clId="{F5251026-4A20-4306-8996-5CE80DEF2380}" dt="2024-09-18T13:34:03.843" v="9503" actId="1076"/>
          <ac:spMkLst>
            <pc:docMk/>
            <pc:sldMk cId="2793961911" sldId="269"/>
            <ac:spMk id="15" creationId="{333B5211-1CB9-53FA-4144-FEA29C01BE03}"/>
          </ac:spMkLst>
        </pc:spChg>
        <pc:picChg chg="add mod modCrop">
          <ac:chgData name="Saskia Trubbach" userId="539ae9fb-77e3-4ef4-8ccc-d94d0fa9858b" providerId="ADAL" clId="{F5251026-4A20-4306-8996-5CE80DEF2380}" dt="2024-09-18T13:27:32.939" v="9387" actId="14100"/>
          <ac:picMkLst>
            <pc:docMk/>
            <pc:sldMk cId="2793961911" sldId="269"/>
            <ac:picMk id="2" creationId="{776ABE63-0F19-B8CE-3D1C-26BFC5F784A2}"/>
          </ac:picMkLst>
        </pc:picChg>
        <pc:picChg chg="add del mod">
          <ac:chgData name="Saskia Trubbach" userId="539ae9fb-77e3-4ef4-8ccc-d94d0fa9858b" providerId="ADAL" clId="{F5251026-4A20-4306-8996-5CE80DEF2380}" dt="2024-09-18T10:23:46.458" v="8001" actId="478"/>
          <ac:picMkLst>
            <pc:docMk/>
            <pc:sldMk cId="2793961911" sldId="269"/>
            <ac:picMk id="3" creationId="{3F9B9698-2C2A-C9D9-3281-11F2B9E7DF7C}"/>
          </ac:picMkLst>
        </pc:picChg>
        <pc:picChg chg="add mod">
          <ac:chgData name="Saskia Trubbach" userId="539ae9fb-77e3-4ef4-8ccc-d94d0fa9858b" providerId="ADAL" clId="{F5251026-4A20-4306-8996-5CE80DEF2380}" dt="2024-09-18T13:34:18.061" v="9504" actId="1076"/>
          <ac:picMkLst>
            <pc:docMk/>
            <pc:sldMk cId="2793961911" sldId="269"/>
            <ac:picMk id="4" creationId="{93802873-6B33-2B37-F365-AED508675F65}"/>
          </ac:picMkLst>
        </pc:picChg>
        <pc:picChg chg="mod modCrop">
          <ac:chgData name="Saskia Trubbach" userId="539ae9fb-77e3-4ef4-8ccc-d94d0fa9858b" providerId="ADAL" clId="{F5251026-4A20-4306-8996-5CE80DEF2380}" dt="2024-09-18T13:31:12.412" v="9450" actId="1076"/>
          <ac:picMkLst>
            <pc:docMk/>
            <pc:sldMk cId="2793961911" sldId="269"/>
            <ac:picMk id="8" creationId="{50B6E649-D978-7FF9-4137-393454A367AE}"/>
          </ac:picMkLst>
        </pc:picChg>
        <pc:picChg chg="add del">
          <ac:chgData name="Saskia Trubbach" userId="539ae9fb-77e3-4ef4-8ccc-d94d0fa9858b" providerId="ADAL" clId="{F5251026-4A20-4306-8996-5CE80DEF2380}" dt="2024-09-18T13:25:20.094" v="9288" actId="478"/>
          <ac:picMkLst>
            <pc:docMk/>
            <pc:sldMk cId="2793961911" sldId="269"/>
            <ac:picMk id="11" creationId="{9E0B0E47-111D-EA6D-9517-F0FC95F8A06E}"/>
          </ac:picMkLst>
        </pc:picChg>
        <pc:picChg chg="add mod">
          <ac:chgData name="Saskia Trubbach" userId="539ae9fb-77e3-4ef4-8ccc-d94d0fa9858b" providerId="ADAL" clId="{F5251026-4A20-4306-8996-5CE80DEF2380}" dt="2024-09-18T13:31:33.733" v="9454" actId="1076"/>
          <ac:picMkLst>
            <pc:docMk/>
            <pc:sldMk cId="2793961911" sldId="269"/>
            <ac:picMk id="16" creationId="{AC2DF53A-D5E3-4196-F395-BFFF9ABC07E4}"/>
          </ac:picMkLst>
        </pc:picChg>
        <pc:picChg chg="add mod">
          <ac:chgData name="Saskia Trubbach" userId="539ae9fb-77e3-4ef4-8ccc-d94d0fa9858b" providerId="ADAL" clId="{F5251026-4A20-4306-8996-5CE80DEF2380}" dt="2024-09-18T13:34:25.930" v="9507" actId="1076"/>
          <ac:picMkLst>
            <pc:docMk/>
            <pc:sldMk cId="2793961911" sldId="269"/>
            <ac:picMk id="21" creationId="{7C5B6B47-8F9B-7806-47D9-9DE6FFB073E4}"/>
          </ac:picMkLst>
        </pc:picChg>
      </pc:sldChg>
      <pc:sldChg chg="addSp delSp modSp mod ord modAnim">
        <pc:chgData name="Saskia Trubbach" userId="539ae9fb-77e3-4ef4-8ccc-d94d0fa9858b" providerId="ADAL" clId="{F5251026-4A20-4306-8996-5CE80DEF2380}" dt="2024-09-19T07:05:52.554" v="10729" actId="20577"/>
        <pc:sldMkLst>
          <pc:docMk/>
          <pc:sldMk cId="1879388213" sldId="270"/>
        </pc:sldMkLst>
        <pc:spChg chg="add del mod">
          <ac:chgData name="Saskia Trubbach" userId="539ae9fb-77e3-4ef4-8ccc-d94d0fa9858b" providerId="ADAL" clId="{F5251026-4A20-4306-8996-5CE80DEF2380}" dt="2024-09-18T12:05:53.379" v="9113" actId="478"/>
          <ac:spMkLst>
            <pc:docMk/>
            <pc:sldMk cId="1879388213" sldId="270"/>
            <ac:spMk id="2" creationId="{4D432FBB-1586-7560-FD91-24FF29FAE498}"/>
          </ac:spMkLst>
        </pc:spChg>
        <pc:spChg chg="mod">
          <ac:chgData name="Saskia Trubbach" userId="539ae9fb-77e3-4ef4-8ccc-d94d0fa9858b" providerId="ADAL" clId="{F5251026-4A20-4306-8996-5CE80DEF2380}" dt="2024-09-18T10:25:46.123" v="8058" actId="20577"/>
          <ac:spMkLst>
            <pc:docMk/>
            <pc:sldMk cId="1879388213" sldId="270"/>
            <ac:spMk id="3" creationId="{CA1A0904-A517-A80D-5D36-83B7C51E040C}"/>
          </ac:spMkLst>
        </pc:spChg>
        <pc:spChg chg="add del mod">
          <ac:chgData name="Saskia Trubbach" userId="539ae9fb-77e3-4ef4-8ccc-d94d0fa9858b" providerId="ADAL" clId="{F5251026-4A20-4306-8996-5CE80DEF2380}" dt="2024-09-03T07:27:23.501" v="31" actId="478"/>
          <ac:spMkLst>
            <pc:docMk/>
            <pc:sldMk cId="1879388213" sldId="270"/>
            <ac:spMk id="4" creationId="{6082CAE7-4ACC-2AD9-FE2B-37E0690E9727}"/>
          </ac:spMkLst>
        </pc:spChg>
        <pc:spChg chg="add mod">
          <ac:chgData name="Saskia Trubbach" userId="539ae9fb-77e3-4ef4-8ccc-d94d0fa9858b" providerId="ADAL" clId="{F5251026-4A20-4306-8996-5CE80DEF2380}" dt="2024-09-18T13:35:44.031" v="9516" actId="1076"/>
          <ac:spMkLst>
            <pc:docMk/>
            <pc:sldMk cId="1879388213" sldId="270"/>
            <ac:spMk id="5" creationId="{907D6C68-B711-B885-3F57-C50CF55BF7CF}"/>
          </ac:spMkLst>
        </pc:spChg>
        <pc:spChg chg="add del mod">
          <ac:chgData name="Saskia Trubbach" userId="539ae9fb-77e3-4ef4-8ccc-d94d0fa9858b" providerId="ADAL" clId="{F5251026-4A20-4306-8996-5CE80DEF2380}" dt="2024-09-16T09:13:09.196" v="1948" actId="478"/>
          <ac:spMkLst>
            <pc:docMk/>
            <pc:sldMk cId="1879388213" sldId="270"/>
            <ac:spMk id="5" creationId="{D84F516B-A304-9EB1-8A80-D9EDD2726443}"/>
          </ac:spMkLst>
        </pc:spChg>
        <pc:spChg chg="mod ord">
          <ac:chgData name="Saskia Trubbach" userId="539ae9fb-77e3-4ef4-8ccc-d94d0fa9858b" providerId="ADAL" clId="{F5251026-4A20-4306-8996-5CE80DEF2380}" dt="2024-09-18T13:42:41.501" v="9752" actId="1076"/>
          <ac:spMkLst>
            <pc:docMk/>
            <pc:sldMk cId="1879388213" sldId="270"/>
            <ac:spMk id="6" creationId="{A94DCB95-F8C2-D5E2-B7A0-8DF2730463CD}"/>
          </ac:spMkLst>
        </pc:spChg>
        <pc:spChg chg="del mod">
          <ac:chgData name="Saskia Trubbach" userId="539ae9fb-77e3-4ef4-8ccc-d94d0fa9858b" providerId="ADAL" clId="{F5251026-4A20-4306-8996-5CE80DEF2380}" dt="2024-09-16T09:21:21.827" v="2201" actId="478"/>
          <ac:spMkLst>
            <pc:docMk/>
            <pc:sldMk cId="1879388213" sldId="270"/>
            <ac:spMk id="11" creationId="{E98B8CE7-F539-A067-BFF9-C3CD7E2F5C56}"/>
          </ac:spMkLst>
        </pc:spChg>
        <pc:spChg chg="del mod">
          <ac:chgData name="Saskia Trubbach" userId="539ae9fb-77e3-4ef4-8ccc-d94d0fa9858b" providerId="ADAL" clId="{F5251026-4A20-4306-8996-5CE80DEF2380}" dt="2024-09-16T09:21:20.537" v="2200" actId="478"/>
          <ac:spMkLst>
            <pc:docMk/>
            <pc:sldMk cId="1879388213" sldId="270"/>
            <ac:spMk id="12" creationId="{A33B0B55-D4C8-D8C3-1FD0-F809A481476C}"/>
          </ac:spMkLst>
        </pc:spChg>
        <pc:spChg chg="mod ord">
          <ac:chgData name="Saskia Trubbach" userId="539ae9fb-77e3-4ef4-8ccc-d94d0fa9858b" providerId="ADAL" clId="{F5251026-4A20-4306-8996-5CE80DEF2380}" dt="2024-09-18T12:05:58.005" v="9114" actId="1076"/>
          <ac:spMkLst>
            <pc:docMk/>
            <pc:sldMk cId="1879388213" sldId="270"/>
            <ac:spMk id="13" creationId="{9B1283A0-D316-56F3-1447-4F3D170C4BF4}"/>
          </ac:spMkLst>
        </pc:spChg>
        <pc:spChg chg="mod ord">
          <ac:chgData name="Saskia Trubbach" userId="539ae9fb-77e3-4ef4-8ccc-d94d0fa9858b" providerId="ADAL" clId="{F5251026-4A20-4306-8996-5CE80DEF2380}" dt="2024-09-18T12:06:00.712" v="9115" actId="1076"/>
          <ac:spMkLst>
            <pc:docMk/>
            <pc:sldMk cId="1879388213" sldId="270"/>
            <ac:spMk id="14" creationId="{0C5D7C72-9F66-AD78-FFD2-59819A92989A}"/>
          </ac:spMkLst>
        </pc:spChg>
        <pc:spChg chg="add del mod">
          <ac:chgData name="Saskia Trubbach" userId="539ae9fb-77e3-4ef4-8ccc-d94d0fa9858b" providerId="ADAL" clId="{F5251026-4A20-4306-8996-5CE80DEF2380}" dt="2024-09-18T12:03:24.597" v="9093" actId="21"/>
          <ac:spMkLst>
            <pc:docMk/>
            <pc:sldMk cId="1879388213" sldId="270"/>
            <ac:spMk id="15" creationId="{333B5211-1CB9-53FA-4144-FEA29C01BE03}"/>
          </ac:spMkLst>
        </pc:spChg>
        <pc:spChg chg="del mod">
          <ac:chgData name="Saskia Trubbach" userId="539ae9fb-77e3-4ef4-8ccc-d94d0fa9858b" providerId="ADAL" clId="{F5251026-4A20-4306-8996-5CE80DEF2380}" dt="2024-09-03T07:26:50.130" v="26" actId="21"/>
          <ac:spMkLst>
            <pc:docMk/>
            <pc:sldMk cId="1879388213" sldId="270"/>
            <ac:spMk id="15" creationId="{548BB852-FE44-273F-13AD-D7353DD3BC85}"/>
          </ac:spMkLst>
        </pc:spChg>
        <pc:spChg chg="del mod">
          <ac:chgData name="Saskia Trubbach" userId="539ae9fb-77e3-4ef4-8ccc-d94d0fa9858b" providerId="ADAL" clId="{F5251026-4A20-4306-8996-5CE80DEF2380}" dt="2024-09-18T12:05:00.175" v="9098" actId="478"/>
          <ac:spMkLst>
            <pc:docMk/>
            <pc:sldMk cId="1879388213" sldId="270"/>
            <ac:spMk id="16" creationId="{C438EC3D-B77F-DC65-F54B-1B6B86235D58}"/>
          </ac:spMkLst>
        </pc:spChg>
        <pc:spChg chg="add mod">
          <ac:chgData name="Saskia Trubbach" userId="539ae9fb-77e3-4ef4-8ccc-d94d0fa9858b" providerId="ADAL" clId="{F5251026-4A20-4306-8996-5CE80DEF2380}" dt="2024-09-19T07:05:52.554" v="10729" actId="20577"/>
          <ac:spMkLst>
            <pc:docMk/>
            <pc:sldMk cId="1879388213" sldId="270"/>
            <ac:spMk id="18" creationId="{A2704021-0CEF-E031-2C73-0206497B2644}"/>
          </ac:spMkLst>
        </pc:spChg>
        <pc:spChg chg="add del mod">
          <ac:chgData name="Saskia Trubbach" userId="539ae9fb-77e3-4ef4-8ccc-d94d0fa9858b" providerId="ADAL" clId="{F5251026-4A20-4306-8996-5CE80DEF2380}" dt="2024-09-16T08:24:05.193" v="963" actId="478"/>
          <ac:spMkLst>
            <pc:docMk/>
            <pc:sldMk cId="1879388213" sldId="270"/>
            <ac:spMk id="20" creationId="{59E8D7C1-1243-1C93-7887-0DCE9DDF8169}"/>
          </ac:spMkLst>
        </pc:spChg>
        <pc:picChg chg="add del mod">
          <ac:chgData name="Saskia Trubbach" userId="539ae9fb-77e3-4ef4-8ccc-d94d0fa9858b" providerId="ADAL" clId="{F5251026-4A20-4306-8996-5CE80DEF2380}" dt="2024-09-18T12:03:24.597" v="9093" actId="21"/>
          <ac:picMkLst>
            <pc:docMk/>
            <pc:sldMk cId="1879388213" sldId="270"/>
            <ac:picMk id="4" creationId="{93802873-6B33-2B37-F365-AED508675F65}"/>
          </ac:picMkLst>
        </pc:picChg>
        <pc:picChg chg="del mod">
          <ac:chgData name="Saskia Trubbach" userId="539ae9fb-77e3-4ef4-8ccc-d94d0fa9858b" providerId="ADAL" clId="{F5251026-4A20-4306-8996-5CE80DEF2380}" dt="2024-09-03T07:26:15.039" v="17" actId="21"/>
          <ac:picMkLst>
            <pc:docMk/>
            <pc:sldMk cId="1879388213" sldId="270"/>
            <ac:picMk id="5" creationId="{54ED9AF4-B3C2-CE16-8F94-BCB8AEDCBF41}"/>
          </ac:picMkLst>
        </pc:picChg>
        <pc:picChg chg="mod">
          <ac:chgData name="Saskia Trubbach" userId="539ae9fb-77e3-4ef4-8ccc-d94d0fa9858b" providerId="ADAL" clId="{F5251026-4A20-4306-8996-5CE80DEF2380}" dt="2024-09-18T13:35:44.031" v="9516" actId="1076"/>
          <ac:picMkLst>
            <pc:docMk/>
            <pc:sldMk cId="1879388213" sldId="270"/>
            <ac:picMk id="7" creationId="{3E1AC60C-B1EE-C365-4563-02DAFBE0BDA0}"/>
          </ac:picMkLst>
        </pc:picChg>
        <pc:picChg chg="mod">
          <ac:chgData name="Saskia Trubbach" userId="539ae9fb-77e3-4ef4-8ccc-d94d0fa9858b" providerId="ADAL" clId="{F5251026-4A20-4306-8996-5CE80DEF2380}" dt="2024-09-18T13:35:44.031" v="9516" actId="1076"/>
          <ac:picMkLst>
            <pc:docMk/>
            <pc:sldMk cId="1879388213" sldId="270"/>
            <ac:picMk id="8" creationId="{FF5889CF-24B5-8879-9F23-6CE198509787}"/>
          </ac:picMkLst>
        </pc:picChg>
        <pc:picChg chg="add mod">
          <ac:chgData name="Saskia Trubbach" userId="539ae9fb-77e3-4ef4-8ccc-d94d0fa9858b" providerId="ADAL" clId="{F5251026-4A20-4306-8996-5CE80DEF2380}" dt="2024-09-18T12:04:20.673" v="9097" actId="1076"/>
          <ac:picMkLst>
            <pc:docMk/>
            <pc:sldMk cId="1879388213" sldId="270"/>
            <ac:picMk id="9" creationId="{006C8251-4434-25BE-13C4-F627BD88F15A}"/>
          </ac:picMkLst>
        </pc:picChg>
        <pc:picChg chg="add mod modCrop">
          <ac:chgData name="Saskia Trubbach" userId="539ae9fb-77e3-4ef4-8ccc-d94d0fa9858b" providerId="ADAL" clId="{F5251026-4A20-4306-8996-5CE80DEF2380}" dt="2024-09-18T12:07:45.190" v="9148" actId="1076"/>
          <ac:picMkLst>
            <pc:docMk/>
            <pc:sldMk cId="1879388213" sldId="270"/>
            <ac:picMk id="10" creationId="{EED694D5-362D-6146-075B-7C77B4E4A384}"/>
          </ac:picMkLst>
        </pc:picChg>
        <pc:picChg chg="add del mod">
          <ac:chgData name="Saskia Trubbach" userId="539ae9fb-77e3-4ef4-8ccc-d94d0fa9858b" providerId="ADAL" clId="{F5251026-4A20-4306-8996-5CE80DEF2380}" dt="2024-09-03T07:32:53.641" v="52" actId="478"/>
          <ac:picMkLst>
            <pc:docMk/>
            <pc:sldMk cId="1879388213" sldId="270"/>
            <ac:picMk id="17" creationId="{F6995E59-9ED0-22BE-62C1-F3F6294528EA}"/>
          </ac:picMkLst>
        </pc:picChg>
        <pc:picChg chg="add del mod modCrop">
          <ac:chgData name="Saskia Trubbach" userId="539ae9fb-77e3-4ef4-8ccc-d94d0fa9858b" providerId="ADAL" clId="{F5251026-4A20-4306-8996-5CE80DEF2380}" dt="2024-09-16T08:23:52.080" v="960" actId="21"/>
          <ac:picMkLst>
            <pc:docMk/>
            <pc:sldMk cId="1879388213" sldId="270"/>
            <ac:picMk id="19" creationId="{25182645-E160-AE50-337D-990A3D659AF6}"/>
          </ac:picMkLst>
        </pc:picChg>
        <pc:picChg chg="add del mod">
          <ac:chgData name="Saskia Trubbach" userId="539ae9fb-77e3-4ef4-8ccc-d94d0fa9858b" providerId="ADAL" clId="{F5251026-4A20-4306-8996-5CE80DEF2380}" dt="2024-09-18T12:03:24.597" v="9093" actId="21"/>
          <ac:picMkLst>
            <pc:docMk/>
            <pc:sldMk cId="1879388213" sldId="270"/>
            <ac:picMk id="21" creationId="{7C5B6B47-8F9B-7806-47D9-9DE6FFB073E4}"/>
          </ac:picMkLst>
        </pc:picChg>
        <pc:picChg chg="add mod">
          <ac:chgData name="Saskia Trubbach" userId="539ae9fb-77e3-4ef4-8ccc-d94d0fa9858b" providerId="ADAL" clId="{F5251026-4A20-4306-8996-5CE80DEF2380}" dt="2024-09-18T13:35:44.031" v="9516" actId="1076"/>
          <ac:picMkLst>
            <pc:docMk/>
            <pc:sldMk cId="1879388213" sldId="270"/>
            <ac:picMk id="22" creationId="{7C3ACD1F-9A5D-C51E-260F-BC5487767BB3}"/>
          </ac:picMkLst>
        </pc:picChg>
      </pc:sldChg>
      <pc:sldChg chg="modSp new del mod">
        <pc:chgData name="Saskia Trubbach" userId="539ae9fb-77e3-4ef4-8ccc-d94d0fa9858b" providerId="ADAL" clId="{F5251026-4A20-4306-8996-5CE80DEF2380}" dt="2024-09-18T10:17:41.381" v="7967" actId="2696"/>
        <pc:sldMkLst>
          <pc:docMk/>
          <pc:sldMk cId="3425471920" sldId="271"/>
        </pc:sldMkLst>
        <pc:spChg chg="mod">
          <ac:chgData name="Saskia Trubbach" userId="539ae9fb-77e3-4ef4-8ccc-d94d0fa9858b" providerId="ADAL" clId="{F5251026-4A20-4306-8996-5CE80DEF2380}" dt="2024-09-16T08:12:39.018" v="590" actId="114"/>
          <ac:spMkLst>
            <pc:docMk/>
            <pc:sldMk cId="3425471920" sldId="271"/>
            <ac:spMk id="2" creationId="{93B5090C-E7C5-6922-D889-B1A5EF3E5E03}"/>
          </ac:spMkLst>
        </pc:spChg>
      </pc:sldChg>
      <pc:sldChg chg="addSp delSp modSp new mod modClrScheme chgLayout">
        <pc:chgData name="Saskia Trubbach" userId="539ae9fb-77e3-4ef4-8ccc-d94d0fa9858b" providerId="ADAL" clId="{F5251026-4A20-4306-8996-5CE80DEF2380}" dt="2024-09-18T12:02:44.727" v="9090" actId="478"/>
        <pc:sldMkLst>
          <pc:docMk/>
          <pc:sldMk cId="4229186819" sldId="272"/>
        </pc:sldMkLst>
        <pc:spChg chg="del mod ord">
          <ac:chgData name="Saskia Trubbach" userId="539ae9fb-77e3-4ef4-8ccc-d94d0fa9858b" providerId="ADAL" clId="{F5251026-4A20-4306-8996-5CE80DEF2380}" dt="2024-09-16T08:13:35.785" v="592" actId="700"/>
          <ac:spMkLst>
            <pc:docMk/>
            <pc:sldMk cId="4229186819" sldId="272"/>
            <ac:spMk id="2" creationId="{DE217D2F-CFBD-BCAD-175C-5E14B35CF546}"/>
          </ac:spMkLst>
        </pc:spChg>
        <pc:spChg chg="add del mod ord">
          <ac:chgData name="Saskia Trubbach" userId="539ae9fb-77e3-4ef4-8ccc-d94d0fa9858b" providerId="ADAL" clId="{F5251026-4A20-4306-8996-5CE80DEF2380}" dt="2024-09-16T08:13:51.348" v="593" actId="700"/>
          <ac:spMkLst>
            <pc:docMk/>
            <pc:sldMk cId="4229186819" sldId="272"/>
            <ac:spMk id="3" creationId="{E50634FB-FF98-D562-E5CE-4D2234A470C0}"/>
          </ac:spMkLst>
        </pc:spChg>
        <pc:spChg chg="add del mod ord">
          <ac:chgData name="Saskia Trubbach" userId="539ae9fb-77e3-4ef4-8ccc-d94d0fa9858b" providerId="ADAL" clId="{F5251026-4A20-4306-8996-5CE80DEF2380}" dt="2024-09-16T08:13:51.348" v="593" actId="700"/>
          <ac:spMkLst>
            <pc:docMk/>
            <pc:sldMk cId="4229186819" sldId="272"/>
            <ac:spMk id="4" creationId="{40A3E43A-72F7-27C8-A42F-07B4182CE10A}"/>
          </ac:spMkLst>
        </pc:spChg>
        <pc:spChg chg="add mod ord">
          <ac:chgData name="Saskia Trubbach" userId="539ae9fb-77e3-4ef4-8ccc-d94d0fa9858b" providerId="ADAL" clId="{F5251026-4A20-4306-8996-5CE80DEF2380}" dt="2024-09-18T12:02:40.167" v="9088" actId="20577"/>
          <ac:spMkLst>
            <pc:docMk/>
            <pc:sldMk cId="4229186819" sldId="272"/>
            <ac:spMk id="5" creationId="{866894C3-085A-CF26-F8A0-4AF68BB37F6E}"/>
          </ac:spMkLst>
        </pc:spChg>
        <pc:spChg chg="add del mod ord">
          <ac:chgData name="Saskia Trubbach" userId="539ae9fb-77e3-4ef4-8ccc-d94d0fa9858b" providerId="ADAL" clId="{F5251026-4A20-4306-8996-5CE80DEF2380}" dt="2024-09-16T08:13:57.095" v="594" actId="478"/>
          <ac:spMkLst>
            <pc:docMk/>
            <pc:sldMk cId="4229186819" sldId="272"/>
            <ac:spMk id="6" creationId="{52C3AAED-6481-BD27-3572-818AA5638447}"/>
          </ac:spMkLst>
        </pc:spChg>
        <pc:picChg chg="add del mod">
          <ac:chgData name="Saskia Trubbach" userId="539ae9fb-77e3-4ef4-8ccc-d94d0fa9858b" providerId="ADAL" clId="{F5251026-4A20-4306-8996-5CE80DEF2380}" dt="2024-09-18T12:02:44.727" v="9090" actId="478"/>
          <ac:picMkLst>
            <pc:docMk/>
            <pc:sldMk cId="4229186819" sldId="272"/>
            <ac:picMk id="3" creationId="{B6B3690F-01EF-ABB5-03F5-1221BDB5073D}"/>
          </ac:picMkLst>
        </pc:picChg>
      </pc:sldChg>
      <pc:sldChg chg="modSp add mod ord">
        <pc:chgData name="Saskia Trubbach" userId="539ae9fb-77e3-4ef4-8ccc-d94d0fa9858b" providerId="ADAL" clId="{F5251026-4A20-4306-8996-5CE80DEF2380}" dt="2024-09-16T08:30:39.514" v="1199" actId="20577"/>
        <pc:sldMkLst>
          <pc:docMk/>
          <pc:sldMk cId="3637238161" sldId="273"/>
        </pc:sldMkLst>
        <pc:spChg chg="mod">
          <ac:chgData name="Saskia Trubbach" userId="539ae9fb-77e3-4ef4-8ccc-d94d0fa9858b" providerId="ADAL" clId="{F5251026-4A20-4306-8996-5CE80DEF2380}" dt="2024-09-16T08:30:39.514" v="1199" actId="20577"/>
          <ac:spMkLst>
            <pc:docMk/>
            <pc:sldMk cId="3637238161" sldId="273"/>
            <ac:spMk id="5" creationId="{866894C3-085A-CF26-F8A0-4AF68BB37F6E}"/>
          </ac:spMkLst>
        </pc:spChg>
      </pc:sldChg>
      <pc:sldChg chg="modSp add mod ord">
        <pc:chgData name="Saskia Trubbach" userId="539ae9fb-77e3-4ef4-8ccc-d94d0fa9858b" providerId="ADAL" clId="{F5251026-4A20-4306-8996-5CE80DEF2380}" dt="2024-09-16T11:53:24.488" v="2958" actId="20577"/>
        <pc:sldMkLst>
          <pc:docMk/>
          <pc:sldMk cId="632765103" sldId="274"/>
        </pc:sldMkLst>
        <pc:spChg chg="mod">
          <ac:chgData name="Saskia Trubbach" userId="539ae9fb-77e3-4ef4-8ccc-d94d0fa9858b" providerId="ADAL" clId="{F5251026-4A20-4306-8996-5CE80DEF2380}" dt="2024-09-16T11:53:24.488" v="2958" actId="20577"/>
          <ac:spMkLst>
            <pc:docMk/>
            <pc:sldMk cId="632765103" sldId="274"/>
            <ac:spMk id="5" creationId="{866894C3-085A-CF26-F8A0-4AF68BB37F6E}"/>
          </ac:spMkLst>
        </pc:spChg>
      </pc:sldChg>
      <pc:sldChg chg="addSp delSp modSp add mod modShow chgLayout">
        <pc:chgData name="Saskia Trubbach" userId="539ae9fb-77e3-4ef4-8ccc-d94d0fa9858b" providerId="ADAL" clId="{F5251026-4A20-4306-8996-5CE80DEF2380}" dt="2024-09-18T13:55:47.491" v="10001" actId="729"/>
        <pc:sldMkLst>
          <pc:docMk/>
          <pc:sldMk cId="4173786060" sldId="275"/>
        </pc:sldMkLst>
        <pc:spChg chg="add del mod">
          <ac:chgData name="Saskia Trubbach" userId="539ae9fb-77e3-4ef4-8ccc-d94d0fa9858b" providerId="ADAL" clId="{F5251026-4A20-4306-8996-5CE80DEF2380}" dt="2024-09-18T13:55:43.295" v="10000" actId="6264"/>
          <ac:spMkLst>
            <pc:docMk/>
            <pc:sldMk cId="4173786060" sldId="275"/>
            <ac:spMk id="2" creationId="{16A5F49A-914F-53A3-4622-5F65414E40D2}"/>
          </ac:spMkLst>
        </pc:spChg>
        <pc:spChg chg="add mod ord">
          <ac:chgData name="Saskia Trubbach" userId="539ae9fb-77e3-4ef4-8ccc-d94d0fa9858b" providerId="ADAL" clId="{F5251026-4A20-4306-8996-5CE80DEF2380}" dt="2024-09-18T13:55:43.295" v="10000" actId="6264"/>
          <ac:spMkLst>
            <pc:docMk/>
            <pc:sldMk cId="4173786060" sldId="275"/>
            <ac:spMk id="3" creationId="{F0A55A70-EDDC-3CB6-9F40-7DF8530898FD}"/>
          </ac:spMkLst>
        </pc:spChg>
        <pc:spChg chg="mod ord">
          <ac:chgData name="Saskia Trubbach" userId="539ae9fb-77e3-4ef4-8ccc-d94d0fa9858b" providerId="ADAL" clId="{F5251026-4A20-4306-8996-5CE80DEF2380}" dt="2024-09-18T13:55:43.295" v="10000" actId="6264"/>
          <ac:spMkLst>
            <pc:docMk/>
            <pc:sldMk cId="4173786060" sldId="275"/>
            <ac:spMk id="5" creationId="{866894C3-085A-CF26-F8A0-4AF68BB37F6E}"/>
          </ac:spMkLst>
        </pc:spChg>
      </pc:sldChg>
      <pc:sldChg chg="modSp add mod ord">
        <pc:chgData name="Saskia Trubbach" userId="539ae9fb-77e3-4ef4-8ccc-d94d0fa9858b" providerId="ADAL" clId="{F5251026-4A20-4306-8996-5CE80DEF2380}" dt="2024-09-16T08:22:37.792" v="958" actId="20577"/>
        <pc:sldMkLst>
          <pc:docMk/>
          <pc:sldMk cId="2240580349" sldId="276"/>
        </pc:sldMkLst>
        <pc:spChg chg="mod">
          <ac:chgData name="Saskia Trubbach" userId="539ae9fb-77e3-4ef4-8ccc-d94d0fa9858b" providerId="ADAL" clId="{F5251026-4A20-4306-8996-5CE80DEF2380}" dt="2024-09-16T08:22:37.792" v="958" actId="20577"/>
          <ac:spMkLst>
            <pc:docMk/>
            <pc:sldMk cId="2240580349" sldId="276"/>
            <ac:spMk id="5" creationId="{866894C3-085A-CF26-F8A0-4AF68BB37F6E}"/>
          </ac:spMkLst>
        </pc:spChg>
      </pc:sldChg>
      <pc:sldChg chg="addSp delSp modSp new mod ord chgLayout modNotesTx">
        <pc:chgData name="Saskia Trubbach" userId="539ae9fb-77e3-4ef4-8ccc-d94d0fa9858b" providerId="ADAL" clId="{F5251026-4A20-4306-8996-5CE80DEF2380}" dt="2024-09-19T12:31:06.941" v="10881" actId="1076"/>
        <pc:sldMkLst>
          <pc:docMk/>
          <pc:sldMk cId="2955161489" sldId="277"/>
        </pc:sldMkLst>
        <pc:spChg chg="add mod">
          <ac:chgData name="Saskia Trubbach" userId="539ae9fb-77e3-4ef4-8ccc-d94d0fa9858b" providerId="ADAL" clId="{F5251026-4A20-4306-8996-5CE80DEF2380}" dt="2024-09-19T12:30:46.237" v="10868" actId="20577"/>
          <ac:spMkLst>
            <pc:docMk/>
            <pc:sldMk cId="2955161489" sldId="277"/>
            <ac:spMk id="2" creationId="{0B76FCE5-4A0D-4FFD-1247-BD6213FDF00A}"/>
          </ac:spMkLst>
        </pc:spChg>
        <pc:spChg chg="del">
          <ac:chgData name="Saskia Trubbach" userId="539ae9fb-77e3-4ef4-8ccc-d94d0fa9858b" providerId="ADAL" clId="{F5251026-4A20-4306-8996-5CE80DEF2380}" dt="2024-09-16T08:23:59.547" v="962"/>
          <ac:spMkLst>
            <pc:docMk/>
            <pc:sldMk cId="2955161489" sldId="277"/>
            <ac:spMk id="2" creationId="{766DD1E0-B3B6-C714-0DA8-605A7EA7AD51}"/>
          </ac:spMkLst>
        </pc:spChg>
        <pc:spChg chg="mod ord">
          <ac:chgData name="Saskia Trubbach" userId="539ae9fb-77e3-4ef4-8ccc-d94d0fa9858b" providerId="ADAL" clId="{F5251026-4A20-4306-8996-5CE80DEF2380}" dt="2024-09-16T08:36:25.741" v="1266" actId="313"/>
          <ac:spMkLst>
            <pc:docMk/>
            <pc:sldMk cId="2955161489" sldId="277"/>
            <ac:spMk id="3" creationId="{CA347758-5F5F-0359-D767-EBDA09BE7842}"/>
          </ac:spMkLst>
        </pc:spChg>
        <pc:spChg chg="add mod">
          <ac:chgData name="Saskia Trubbach" userId="539ae9fb-77e3-4ef4-8ccc-d94d0fa9858b" providerId="ADAL" clId="{F5251026-4A20-4306-8996-5CE80DEF2380}" dt="2024-09-19T12:31:06.941" v="10881" actId="1076"/>
          <ac:spMkLst>
            <pc:docMk/>
            <pc:sldMk cId="2955161489" sldId="277"/>
            <ac:spMk id="4" creationId="{85950FEB-7470-871C-9972-E413D7A4B044}"/>
          </ac:spMkLst>
        </pc:spChg>
        <pc:spChg chg="del">
          <ac:chgData name="Saskia Trubbach" userId="539ae9fb-77e3-4ef4-8ccc-d94d0fa9858b" providerId="ADAL" clId="{F5251026-4A20-4306-8996-5CE80DEF2380}" dt="2024-09-16T08:25:45.995" v="988" actId="478"/>
          <ac:spMkLst>
            <pc:docMk/>
            <pc:sldMk cId="2955161489" sldId="277"/>
            <ac:spMk id="4" creationId="{A5BFC79D-8725-02D6-95BA-F4E0730AEBA1}"/>
          </ac:spMkLst>
        </pc:spChg>
        <pc:spChg chg="add mod">
          <ac:chgData name="Saskia Trubbach" userId="539ae9fb-77e3-4ef4-8ccc-d94d0fa9858b" providerId="ADAL" clId="{F5251026-4A20-4306-8996-5CE80DEF2380}" dt="2024-09-16T08:35:54.404" v="1208" actId="20577"/>
          <ac:spMkLst>
            <pc:docMk/>
            <pc:sldMk cId="2955161489" sldId="277"/>
            <ac:spMk id="5" creationId="{5BD88563-BF8A-AC27-D2A1-CD8E5F776FA1}"/>
          </ac:spMkLst>
        </pc:spChg>
        <pc:spChg chg="add del mod">
          <ac:chgData name="Saskia Trubbach" userId="539ae9fb-77e3-4ef4-8ccc-d94d0fa9858b" providerId="ADAL" clId="{F5251026-4A20-4306-8996-5CE80DEF2380}" dt="2024-09-16T08:36:42" v="1269"/>
          <ac:spMkLst>
            <pc:docMk/>
            <pc:sldMk cId="2955161489" sldId="277"/>
            <ac:spMk id="6" creationId="{93FEBDDB-D06B-4B75-1881-C285F798C5C1}"/>
          </ac:spMkLst>
        </pc:spChg>
        <pc:spChg chg="add mod">
          <ac:chgData name="Saskia Trubbach" userId="539ae9fb-77e3-4ef4-8ccc-d94d0fa9858b" providerId="ADAL" clId="{F5251026-4A20-4306-8996-5CE80DEF2380}" dt="2024-09-19T12:19:48.196" v="10831" actId="207"/>
          <ac:spMkLst>
            <pc:docMk/>
            <pc:sldMk cId="2955161489" sldId="277"/>
            <ac:spMk id="7" creationId="{528A4CB5-E7BF-45B0-FE93-3812F74E6755}"/>
          </ac:spMkLst>
        </pc:spChg>
        <pc:spChg chg="add mod">
          <ac:chgData name="Saskia Trubbach" userId="539ae9fb-77e3-4ef4-8ccc-d94d0fa9858b" providerId="ADAL" clId="{F5251026-4A20-4306-8996-5CE80DEF2380}" dt="2024-09-18T13:38:41.639" v="9657" actId="1076"/>
          <ac:spMkLst>
            <pc:docMk/>
            <pc:sldMk cId="2955161489" sldId="277"/>
            <ac:spMk id="11" creationId="{B63E8995-43C9-AF93-3471-6B401A16BD2D}"/>
          </ac:spMkLst>
        </pc:spChg>
        <pc:spChg chg="add mod">
          <ac:chgData name="Saskia Trubbach" userId="539ae9fb-77e3-4ef4-8ccc-d94d0fa9858b" providerId="ADAL" clId="{F5251026-4A20-4306-8996-5CE80DEF2380}" dt="2024-09-18T14:35:30.733" v="10651" actId="20577"/>
          <ac:spMkLst>
            <pc:docMk/>
            <pc:sldMk cId="2955161489" sldId="277"/>
            <ac:spMk id="12" creationId="{52E0A612-090B-09DE-A0FA-0E19BF38B1B8}"/>
          </ac:spMkLst>
        </pc:spChg>
        <pc:picChg chg="add mod modCrop">
          <ac:chgData name="Saskia Trubbach" userId="539ae9fb-77e3-4ef4-8ccc-d94d0fa9858b" providerId="ADAL" clId="{F5251026-4A20-4306-8996-5CE80DEF2380}" dt="2024-09-18T13:37:26.457" v="9529" actId="14100"/>
          <ac:picMkLst>
            <pc:docMk/>
            <pc:sldMk cId="2955161489" sldId="277"/>
            <ac:picMk id="9" creationId="{ACD0435C-C16A-FD59-1071-66F54327F115}"/>
          </ac:picMkLst>
        </pc:picChg>
        <pc:picChg chg="add del mod">
          <ac:chgData name="Saskia Trubbach" userId="539ae9fb-77e3-4ef4-8ccc-d94d0fa9858b" providerId="ADAL" clId="{F5251026-4A20-4306-8996-5CE80DEF2380}" dt="2024-09-16T08:48:24.849" v="1573" actId="478"/>
          <ac:picMkLst>
            <pc:docMk/>
            <pc:sldMk cId="2955161489" sldId="277"/>
            <ac:picMk id="10" creationId="{F5FAF324-6BF3-723E-8604-B37A133143B1}"/>
          </ac:picMkLst>
        </pc:picChg>
        <pc:picChg chg="add mod ord modCrop">
          <ac:chgData name="Saskia Trubbach" userId="539ae9fb-77e3-4ef4-8ccc-d94d0fa9858b" providerId="ADAL" clId="{F5251026-4A20-4306-8996-5CE80DEF2380}" dt="2024-09-18T13:38:38.494" v="9656" actId="1076"/>
          <ac:picMkLst>
            <pc:docMk/>
            <pc:sldMk cId="2955161489" sldId="277"/>
            <ac:picMk id="19" creationId="{25182645-E160-AE50-337D-990A3D659AF6}"/>
          </ac:picMkLst>
        </pc:picChg>
      </pc:sldChg>
      <pc:sldChg chg="addSp delSp modSp add mod ord modClrScheme modAnim chgLayout modNotesTx">
        <pc:chgData name="Saskia Trubbach" userId="539ae9fb-77e3-4ef4-8ccc-d94d0fa9858b" providerId="ADAL" clId="{F5251026-4A20-4306-8996-5CE80DEF2380}" dt="2024-09-18T13:54:28.157" v="9999" actId="1076"/>
        <pc:sldMkLst>
          <pc:docMk/>
          <pc:sldMk cId="2650607342" sldId="278"/>
        </pc:sldMkLst>
        <pc:spChg chg="add mod ord">
          <ac:chgData name="Saskia Trubbach" userId="539ae9fb-77e3-4ef4-8ccc-d94d0fa9858b" providerId="ADAL" clId="{F5251026-4A20-4306-8996-5CE80DEF2380}" dt="2024-09-18T13:54:20.982" v="9998" actId="404"/>
          <ac:spMkLst>
            <pc:docMk/>
            <pc:sldMk cId="2650607342" sldId="278"/>
            <ac:spMk id="2" creationId="{4B5BEDA1-E830-23DD-A901-547085F2ED6B}"/>
          </ac:spMkLst>
        </pc:spChg>
        <pc:spChg chg="add mod ord">
          <ac:chgData name="Saskia Trubbach" userId="539ae9fb-77e3-4ef4-8ccc-d94d0fa9858b" providerId="ADAL" clId="{F5251026-4A20-4306-8996-5CE80DEF2380}" dt="2024-09-18T10:58:51.700" v="8718" actId="20577"/>
          <ac:spMkLst>
            <pc:docMk/>
            <pc:sldMk cId="2650607342" sldId="278"/>
            <ac:spMk id="3" creationId="{8EC5C685-4818-6D94-1774-A0C1A2718FB4}"/>
          </ac:spMkLst>
        </pc:spChg>
        <pc:spChg chg="add mod ord">
          <ac:chgData name="Saskia Trubbach" userId="539ae9fb-77e3-4ef4-8ccc-d94d0fa9858b" providerId="ADAL" clId="{F5251026-4A20-4306-8996-5CE80DEF2380}" dt="2024-09-18T13:53:19.173" v="9982" actId="1076"/>
          <ac:spMkLst>
            <pc:docMk/>
            <pc:sldMk cId="2650607342" sldId="278"/>
            <ac:spMk id="4" creationId="{70F884D7-3867-B89E-18BE-50A86DE6688A}"/>
          </ac:spMkLst>
        </pc:spChg>
        <pc:spChg chg="add mod ord">
          <ac:chgData name="Saskia Trubbach" userId="539ae9fb-77e3-4ef4-8ccc-d94d0fa9858b" providerId="ADAL" clId="{F5251026-4A20-4306-8996-5CE80DEF2380}" dt="2024-09-18T13:53:19.173" v="9982" actId="1076"/>
          <ac:spMkLst>
            <pc:docMk/>
            <pc:sldMk cId="2650607342" sldId="278"/>
            <ac:spMk id="5" creationId="{2BBFDEC2-4461-6324-8D6A-DA680BC404BE}"/>
          </ac:spMkLst>
        </pc:spChg>
        <pc:spChg chg="mod ord">
          <ac:chgData name="Saskia Trubbach" userId="539ae9fb-77e3-4ef4-8ccc-d94d0fa9858b" providerId="ADAL" clId="{F5251026-4A20-4306-8996-5CE80DEF2380}" dt="2024-09-18T13:51:41.137" v="9961" actId="1076"/>
          <ac:spMkLst>
            <pc:docMk/>
            <pc:sldMk cId="2650607342" sldId="278"/>
            <ac:spMk id="6" creationId="{74411B40-2465-A75E-EED1-A9E56DDB4C66}"/>
          </ac:spMkLst>
        </pc:spChg>
        <pc:spChg chg="del mod ord">
          <ac:chgData name="Saskia Trubbach" userId="539ae9fb-77e3-4ef4-8ccc-d94d0fa9858b" providerId="ADAL" clId="{F5251026-4A20-4306-8996-5CE80DEF2380}" dt="2024-09-16T11:52:03.037" v="2892" actId="700"/>
          <ac:spMkLst>
            <pc:docMk/>
            <pc:sldMk cId="2650607342" sldId="278"/>
            <ac:spMk id="7" creationId="{8B244FB8-47FF-7792-3901-94137645E928}"/>
          </ac:spMkLst>
        </pc:spChg>
        <pc:spChg chg="add del">
          <ac:chgData name="Saskia Trubbach" userId="539ae9fb-77e3-4ef4-8ccc-d94d0fa9858b" providerId="ADAL" clId="{F5251026-4A20-4306-8996-5CE80DEF2380}" dt="2024-09-17T14:18:03.303" v="7682" actId="478"/>
          <ac:spMkLst>
            <pc:docMk/>
            <pc:sldMk cId="2650607342" sldId="278"/>
            <ac:spMk id="7" creationId="{EDA604D0-2E98-08B2-1817-C43B50E81630}"/>
          </ac:spMkLst>
        </pc:spChg>
        <pc:spChg chg="add mod">
          <ac:chgData name="Saskia Trubbach" userId="539ae9fb-77e3-4ef4-8ccc-d94d0fa9858b" providerId="ADAL" clId="{F5251026-4A20-4306-8996-5CE80DEF2380}" dt="2024-09-18T13:53:57.457" v="9991" actId="1076"/>
          <ac:spMkLst>
            <pc:docMk/>
            <pc:sldMk cId="2650607342" sldId="278"/>
            <ac:spMk id="8" creationId="{0CE0D6A1-5387-5541-AAD3-34D7866B021E}"/>
          </ac:spMkLst>
        </pc:spChg>
        <pc:spChg chg="add mod">
          <ac:chgData name="Saskia Trubbach" userId="539ae9fb-77e3-4ef4-8ccc-d94d0fa9858b" providerId="ADAL" clId="{F5251026-4A20-4306-8996-5CE80DEF2380}" dt="2024-09-18T13:54:28.157" v="9999" actId="1076"/>
          <ac:spMkLst>
            <pc:docMk/>
            <pc:sldMk cId="2650607342" sldId="278"/>
            <ac:spMk id="10" creationId="{E657EB82-45F8-2141-BAB1-6B9BF7F242DB}"/>
          </ac:spMkLst>
        </pc:spChg>
        <pc:spChg chg="add del mod">
          <ac:chgData name="Saskia Trubbach" userId="539ae9fb-77e3-4ef4-8ccc-d94d0fa9858b" providerId="ADAL" clId="{F5251026-4A20-4306-8996-5CE80DEF2380}" dt="2024-09-16T12:08:28.454" v="3362" actId="478"/>
          <ac:spMkLst>
            <pc:docMk/>
            <pc:sldMk cId="2650607342" sldId="278"/>
            <ac:spMk id="11" creationId="{89F16A95-BAA5-54F3-F711-4672B8D40D22}"/>
          </ac:spMkLst>
        </pc:spChg>
        <pc:spChg chg="add del">
          <ac:chgData name="Saskia Trubbach" userId="539ae9fb-77e3-4ef4-8ccc-d94d0fa9858b" providerId="ADAL" clId="{F5251026-4A20-4306-8996-5CE80DEF2380}" dt="2024-09-16T12:08:40.059" v="3364" actId="478"/>
          <ac:spMkLst>
            <pc:docMk/>
            <pc:sldMk cId="2650607342" sldId="278"/>
            <ac:spMk id="12" creationId="{346EF2DF-931A-B87B-CD31-1DF365F224A3}"/>
          </ac:spMkLst>
        </pc:spChg>
        <pc:spChg chg="add mod">
          <ac:chgData name="Saskia Trubbach" userId="539ae9fb-77e3-4ef4-8ccc-d94d0fa9858b" providerId="ADAL" clId="{F5251026-4A20-4306-8996-5CE80DEF2380}" dt="2024-09-18T13:54:05.664" v="9995" actId="14100"/>
          <ac:spMkLst>
            <pc:docMk/>
            <pc:sldMk cId="2650607342" sldId="278"/>
            <ac:spMk id="12" creationId="{60BB5102-2E7F-F2B1-5B8A-816175A558A2}"/>
          </ac:spMkLst>
        </pc:spChg>
        <pc:spChg chg="add mod">
          <ac:chgData name="Saskia Trubbach" userId="539ae9fb-77e3-4ef4-8ccc-d94d0fa9858b" providerId="ADAL" clId="{F5251026-4A20-4306-8996-5CE80DEF2380}" dt="2024-09-18T13:49:57.941" v="9908" actId="1076"/>
          <ac:spMkLst>
            <pc:docMk/>
            <pc:sldMk cId="2650607342" sldId="278"/>
            <ac:spMk id="13" creationId="{95FB3E13-E421-CFA9-9500-D052A268B66E}"/>
          </ac:spMkLst>
        </pc:spChg>
        <pc:spChg chg="add del mod">
          <ac:chgData name="Saskia Trubbach" userId="539ae9fb-77e3-4ef4-8ccc-d94d0fa9858b" providerId="ADAL" clId="{F5251026-4A20-4306-8996-5CE80DEF2380}" dt="2024-09-16T12:09:51.343" v="3400" actId="478"/>
          <ac:spMkLst>
            <pc:docMk/>
            <pc:sldMk cId="2650607342" sldId="278"/>
            <ac:spMk id="14" creationId="{40271458-8E60-6917-7D20-8698FB5985F1}"/>
          </ac:spMkLst>
        </pc:spChg>
        <pc:spChg chg="add del mod">
          <ac:chgData name="Saskia Trubbach" userId="539ae9fb-77e3-4ef4-8ccc-d94d0fa9858b" providerId="ADAL" clId="{F5251026-4A20-4306-8996-5CE80DEF2380}" dt="2024-09-16T12:14:00.879" v="3450" actId="478"/>
          <ac:spMkLst>
            <pc:docMk/>
            <pc:sldMk cId="2650607342" sldId="278"/>
            <ac:spMk id="15" creationId="{D60BAA6D-891C-07D2-FDC1-077354F122D9}"/>
          </ac:spMkLst>
        </pc:spChg>
        <pc:picChg chg="add del mod">
          <ac:chgData name="Saskia Trubbach" userId="539ae9fb-77e3-4ef4-8ccc-d94d0fa9858b" providerId="ADAL" clId="{F5251026-4A20-4306-8996-5CE80DEF2380}" dt="2024-09-16T11:56:44.042" v="3018" actId="21"/>
          <ac:picMkLst>
            <pc:docMk/>
            <pc:sldMk cId="2650607342" sldId="278"/>
            <ac:picMk id="8" creationId="{BF6D70BE-8FE1-7DCB-F958-0CB42EF44E1D}"/>
          </ac:picMkLst>
        </pc:picChg>
        <pc:picChg chg="add mod">
          <ac:chgData name="Saskia Trubbach" userId="539ae9fb-77e3-4ef4-8ccc-d94d0fa9858b" providerId="ADAL" clId="{F5251026-4A20-4306-8996-5CE80DEF2380}" dt="2024-09-18T13:53:11.764" v="9981" actId="1076"/>
          <ac:picMkLst>
            <pc:docMk/>
            <pc:sldMk cId="2650607342" sldId="278"/>
            <ac:picMk id="9" creationId="{BF6D70BE-8FE1-7DCB-F958-0CB42EF44E1D}"/>
          </ac:picMkLst>
        </pc:picChg>
      </pc:sldChg>
      <pc:sldChg chg="addSp delSp modSp add mod ord">
        <pc:chgData name="Saskia Trubbach" userId="539ae9fb-77e3-4ef4-8ccc-d94d0fa9858b" providerId="ADAL" clId="{F5251026-4A20-4306-8996-5CE80DEF2380}" dt="2024-09-19T12:36:34.365" v="10889" actId="14100"/>
        <pc:sldMkLst>
          <pc:docMk/>
          <pc:sldMk cId="1131491127" sldId="279"/>
        </pc:sldMkLst>
        <pc:spChg chg="mod">
          <ac:chgData name="Saskia Trubbach" userId="539ae9fb-77e3-4ef4-8ccc-d94d0fa9858b" providerId="ADAL" clId="{F5251026-4A20-4306-8996-5CE80DEF2380}" dt="2024-09-19T12:36:34.365" v="10889" actId="14100"/>
          <ac:spMkLst>
            <pc:docMk/>
            <pc:sldMk cId="1131491127" sldId="279"/>
            <ac:spMk id="2" creationId="{93B5090C-E7C5-6922-D889-B1A5EF3E5E03}"/>
          </ac:spMkLst>
        </pc:spChg>
        <pc:spChg chg="add del mod">
          <ac:chgData name="Saskia Trubbach" userId="539ae9fb-77e3-4ef4-8ccc-d94d0fa9858b" providerId="ADAL" clId="{F5251026-4A20-4306-8996-5CE80DEF2380}" dt="2024-09-19T07:11:54.697" v="10802" actId="21"/>
          <ac:spMkLst>
            <pc:docMk/>
            <pc:sldMk cId="1131491127" sldId="279"/>
            <ac:spMk id="5" creationId="{24734F82-C892-CDFB-7E77-10CFA239E69A}"/>
          </ac:spMkLst>
        </pc:spChg>
        <pc:picChg chg="add del mod">
          <ac:chgData name="Saskia Trubbach" userId="539ae9fb-77e3-4ef4-8ccc-d94d0fa9858b" providerId="ADAL" clId="{F5251026-4A20-4306-8996-5CE80DEF2380}" dt="2024-09-19T07:07:31.275" v="10731" actId="21"/>
          <ac:picMkLst>
            <pc:docMk/>
            <pc:sldMk cId="1131491127" sldId="279"/>
            <ac:picMk id="3" creationId="{7D372483-BA58-1885-52B2-F8490DA67E86}"/>
          </ac:picMkLst>
        </pc:picChg>
      </pc:sldChg>
      <pc:sldChg chg="modSp add del mod ord">
        <pc:chgData name="Saskia Trubbach" userId="539ae9fb-77e3-4ef4-8ccc-d94d0fa9858b" providerId="ADAL" clId="{F5251026-4A20-4306-8996-5CE80DEF2380}" dt="2024-09-16T13:20:51.631" v="4643" actId="2696"/>
        <pc:sldMkLst>
          <pc:docMk/>
          <pc:sldMk cId="868494689" sldId="280"/>
        </pc:sldMkLst>
        <pc:spChg chg="mod">
          <ac:chgData name="Saskia Trubbach" userId="539ae9fb-77e3-4ef4-8ccc-d94d0fa9858b" providerId="ADAL" clId="{F5251026-4A20-4306-8996-5CE80DEF2380}" dt="2024-09-16T10:21:34.357" v="2405" actId="313"/>
          <ac:spMkLst>
            <pc:docMk/>
            <pc:sldMk cId="868494689" sldId="280"/>
            <ac:spMk id="5" creationId="{866894C3-085A-CF26-F8A0-4AF68BB37F6E}"/>
          </ac:spMkLst>
        </pc:spChg>
      </pc:sldChg>
      <pc:sldChg chg="modSp add del mod">
        <pc:chgData name="Saskia Trubbach" userId="539ae9fb-77e3-4ef4-8ccc-d94d0fa9858b" providerId="ADAL" clId="{F5251026-4A20-4306-8996-5CE80DEF2380}" dt="2024-09-16T13:20:55.434" v="4644" actId="2696"/>
        <pc:sldMkLst>
          <pc:docMk/>
          <pc:sldMk cId="1142221322" sldId="281"/>
        </pc:sldMkLst>
        <pc:spChg chg="mod">
          <ac:chgData name="Saskia Trubbach" userId="539ae9fb-77e3-4ef4-8ccc-d94d0fa9858b" providerId="ADAL" clId="{F5251026-4A20-4306-8996-5CE80DEF2380}" dt="2024-09-16T10:21:45.601" v="2421" actId="20577"/>
          <ac:spMkLst>
            <pc:docMk/>
            <pc:sldMk cId="1142221322" sldId="281"/>
            <ac:spMk id="5" creationId="{866894C3-085A-CF26-F8A0-4AF68BB37F6E}"/>
          </ac:spMkLst>
        </pc:spChg>
      </pc:sldChg>
      <pc:sldChg chg="addSp delSp modSp new mod modClrScheme modShow chgLayout modNotesTx">
        <pc:chgData name="Saskia Trubbach" userId="539ae9fb-77e3-4ef4-8ccc-d94d0fa9858b" providerId="ADAL" clId="{F5251026-4A20-4306-8996-5CE80DEF2380}" dt="2024-09-19T12:29:23.651" v="10858" actId="20577"/>
        <pc:sldMkLst>
          <pc:docMk/>
          <pc:sldMk cId="2857942636" sldId="282"/>
        </pc:sldMkLst>
        <pc:spChg chg="add del">
          <ac:chgData name="Saskia Trubbach" userId="539ae9fb-77e3-4ef4-8ccc-d94d0fa9858b" providerId="ADAL" clId="{F5251026-4A20-4306-8996-5CE80DEF2380}" dt="2024-09-16T12:18:30.732" v="3470"/>
          <ac:spMkLst>
            <pc:docMk/>
            <pc:sldMk cId="2857942636" sldId="282"/>
            <ac:spMk id="2" creationId="{629BF9AA-B41D-18CD-0616-CCDAA97FE419}"/>
          </ac:spMkLst>
        </pc:spChg>
        <pc:spChg chg="add mod">
          <ac:chgData name="Saskia Trubbach" userId="539ae9fb-77e3-4ef4-8ccc-d94d0fa9858b" providerId="ADAL" clId="{F5251026-4A20-4306-8996-5CE80DEF2380}" dt="2024-09-18T14:05:38.917" v="10216" actId="20577"/>
          <ac:spMkLst>
            <pc:docMk/>
            <pc:sldMk cId="2857942636" sldId="282"/>
            <ac:spMk id="2" creationId="{84DBEC0F-A11D-C02E-C9FA-311D8C5A0A17}"/>
          </ac:spMkLst>
        </pc:spChg>
        <pc:spChg chg="del">
          <ac:chgData name="Saskia Trubbach" userId="539ae9fb-77e3-4ef4-8ccc-d94d0fa9858b" providerId="ADAL" clId="{F5251026-4A20-4306-8996-5CE80DEF2380}" dt="2024-09-16T12:18:22.598" v="3467" actId="26606"/>
          <ac:spMkLst>
            <pc:docMk/>
            <pc:sldMk cId="2857942636" sldId="282"/>
            <ac:spMk id="3" creationId="{4AE91D54-C8A2-4816-C43B-D9B160B0BFBF}"/>
          </ac:spMkLst>
        </pc:spChg>
        <pc:spChg chg="del">
          <ac:chgData name="Saskia Trubbach" userId="539ae9fb-77e3-4ef4-8ccc-d94d0fa9858b" providerId="ADAL" clId="{F5251026-4A20-4306-8996-5CE80DEF2380}" dt="2024-09-16T12:16:43.812" v="3463" actId="478"/>
          <ac:spMkLst>
            <pc:docMk/>
            <pc:sldMk cId="2857942636" sldId="282"/>
            <ac:spMk id="4" creationId="{625B60DD-AAE3-1D02-B487-62336A868B8F}"/>
          </ac:spMkLst>
        </pc:spChg>
        <pc:spChg chg="add mod ord">
          <ac:chgData name="Saskia Trubbach" userId="539ae9fb-77e3-4ef4-8ccc-d94d0fa9858b" providerId="ADAL" clId="{F5251026-4A20-4306-8996-5CE80DEF2380}" dt="2024-09-18T14:11:28.968" v="10236" actId="20577"/>
          <ac:spMkLst>
            <pc:docMk/>
            <pc:sldMk cId="2857942636" sldId="282"/>
            <ac:spMk id="6" creationId="{FC9A6B24-91BC-BA86-0A21-15D482305C94}"/>
          </ac:spMkLst>
        </pc:spChg>
        <pc:spChg chg="add del mod">
          <ac:chgData name="Saskia Trubbach" userId="539ae9fb-77e3-4ef4-8ccc-d94d0fa9858b" providerId="ADAL" clId="{F5251026-4A20-4306-8996-5CE80DEF2380}" dt="2024-09-16T12:20:05.900" v="3532"/>
          <ac:spMkLst>
            <pc:docMk/>
            <pc:sldMk cId="2857942636" sldId="282"/>
            <ac:spMk id="7" creationId="{07B5383B-C779-C0B9-8E27-E979437A5306}"/>
          </ac:spMkLst>
        </pc:spChg>
        <pc:spChg chg="add mod">
          <ac:chgData name="Saskia Trubbach" userId="539ae9fb-77e3-4ef4-8ccc-d94d0fa9858b" providerId="ADAL" clId="{F5251026-4A20-4306-8996-5CE80DEF2380}" dt="2024-09-19T12:29:23.651" v="10858" actId="20577"/>
          <ac:spMkLst>
            <pc:docMk/>
            <pc:sldMk cId="2857942636" sldId="282"/>
            <ac:spMk id="8" creationId="{8F998EE7-C529-B8FF-ABFD-ACEB40996F85}"/>
          </ac:spMkLst>
        </pc:spChg>
        <pc:spChg chg="add mod">
          <ac:chgData name="Saskia Trubbach" userId="539ae9fb-77e3-4ef4-8ccc-d94d0fa9858b" providerId="ADAL" clId="{F5251026-4A20-4306-8996-5CE80DEF2380}" dt="2024-09-16T13:14:13.983" v="4608" actId="1076"/>
          <ac:spMkLst>
            <pc:docMk/>
            <pc:sldMk cId="2857942636" sldId="282"/>
            <ac:spMk id="9" creationId="{4477D750-2885-E14E-5C3D-525E25AB1177}"/>
          </ac:spMkLst>
        </pc:spChg>
        <pc:spChg chg="add del mod ord">
          <ac:chgData name="Saskia Trubbach" userId="539ae9fb-77e3-4ef4-8ccc-d94d0fa9858b" providerId="ADAL" clId="{F5251026-4A20-4306-8996-5CE80DEF2380}" dt="2024-09-16T12:18:34.724" v="3471" actId="700"/>
          <ac:spMkLst>
            <pc:docMk/>
            <pc:sldMk cId="2857942636" sldId="282"/>
            <ac:spMk id="10" creationId="{025D5312-F2BE-1FC1-648B-2DE18D697536}"/>
          </ac:spMkLst>
        </pc:spChg>
        <pc:picChg chg="add mod ord">
          <ac:chgData name="Saskia Trubbach" userId="539ae9fb-77e3-4ef4-8ccc-d94d0fa9858b" providerId="ADAL" clId="{F5251026-4A20-4306-8996-5CE80DEF2380}" dt="2024-09-16T13:14:18.114" v="4610" actId="14100"/>
          <ac:picMkLst>
            <pc:docMk/>
            <pc:sldMk cId="2857942636" sldId="282"/>
            <ac:picMk id="5" creationId="{A793FED0-1503-F47B-7EE8-72FBD820B7A0}"/>
          </ac:picMkLst>
        </pc:picChg>
      </pc:sldChg>
      <pc:sldChg chg="addSp delSp modSp new mod">
        <pc:chgData name="Saskia Trubbach" userId="539ae9fb-77e3-4ef4-8ccc-d94d0fa9858b" providerId="ADAL" clId="{F5251026-4A20-4306-8996-5CE80DEF2380}" dt="2024-09-18T14:30:56.474" v="10590" actId="5793"/>
        <pc:sldMkLst>
          <pc:docMk/>
          <pc:sldMk cId="126797127" sldId="283"/>
        </pc:sldMkLst>
        <pc:spChg chg="mod">
          <ac:chgData name="Saskia Trubbach" userId="539ae9fb-77e3-4ef4-8ccc-d94d0fa9858b" providerId="ADAL" clId="{F5251026-4A20-4306-8996-5CE80DEF2380}" dt="2024-09-18T14:30:56.474" v="10590" actId="5793"/>
          <ac:spMkLst>
            <pc:docMk/>
            <pc:sldMk cId="126797127" sldId="283"/>
            <ac:spMk id="2" creationId="{96E49107-B08E-A616-2CD4-9B1D3BCBE4E8}"/>
          </ac:spMkLst>
        </pc:spChg>
        <pc:spChg chg="mod">
          <ac:chgData name="Saskia Trubbach" userId="539ae9fb-77e3-4ef4-8ccc-d94d0fa9858b" providerId="ADAL" clId="{F5251026-4A20-4306-8996-5CE80DEF2380}" dt="2024-09-17T13:41:16.741" v="7359" actId="1076"/>
          <ac:spMkLst>
            <pc:docMk/>
            <pc:sldMk cId="126797127" sldId="283"/>
            <ac:spMk id="3" creationId="{541FE06A-1B5F-38FA-20E3-157D2BFDBA20}"/>
          </ac:spMkLst>
        </pc:spChg>
        <pc:spChg chg="del">
          <ac:chgData name="Saskia Trubbach" userId="539ae9fb-77e3-4ef4-8ccc-d94d0fa9858b" providerId="ADAL" clId="{F5251026-4A20-4306-8996-5CE80DEF2380}" dt="2024-09-16T14:00:14.901" v="5868" actId="478"/>
          <ac:spMkLst>
            <pc:docMk/>
            <pc:sldMk cId="126797127" sldId="283"/>
            <ac:spMk id="4" creationId="{D7019747-58B0-D5AE-B4A5-510A7276C29D}"/>
          </ac:spMkLst>
        </pc:spChg>
        <pc:picChg chg="add mod">
          <ac:chgData name="Saskia Trubbach" userId="539ae9fb-77e3-4ef4-8ccc-d94d0fa9858b" providerId="ADAL" clId="{F5251026-4A20-4306-8996-5CE80DEF2380}" dt="2024-09-18T14:30:45.032" v="10586" actId="1076"/>
          <ac:picMkLst>
            <pc:docMk/>
            <pc:sldMk cId="126797127" sldId="283"/>
            <ac:picMk id="5" creationId="{6BE02B8C-A603-B285-F698-31D98033D44B}"/>
          </ac:picMkLst>
        </pc:picChg>
      </pc:sldChg>
      <pc:sldChg chg="add del ord">
        <pc:chgData name="Saskia Trubbach" userId="539ae9fb-77e3-4ef4-8ccc-d94d0fa9858b" providerId="ADAL" clId="{F5251026-4A20-4306-8996-5CE80DEF2380}" dt="2024-09-16T13:21:13.923" v="4645" actId="2696"/>
        <pc:sldMkLst>
          <pc:docMk/>
          <pc:sldMk cId="1308796014" sldId="283"/>
        </pc:sldMkLst>
      </pc:sldChg>
      <pc:sldChg chg="addSp delSp modSp new mod setBg modClrScheme chgLayout">
        <pc:chgData name="Saskia Trubbach" userId="539ae9fb-77e3-4ef4-8ccc-d94d0fa9858b" providerId="ADAL" clId="{F5251026-4A20-4306-8996-5CE80DEF2380}" dt="2024-09-20T06:47:30.517" v="10899" actId="14100"/>
        <pc:sldMkLst>
          <pc:docMk/>
          <pc:sldMk cId="442423999" sldId="284"/>
        </pc:sldMkLst>
        <pc:spChg chg="del">
          <ac:chgData name="Saskia Trubbach" userId="539ae9fb-77e3-4ef4-8ccc-d94d0fa9858b" providerId="ADAL" clId="{F5251026-4A20-4306-8996-5CE80DEF2380}" dt="2024-09-19T07:07:34.381" v="10732"/>
          <ac:spMkLst>
            <pc:docMk/>
            <pc:sldMk cId="442423999" sldId="284"/>
            <ac:spMk id="2" creationId="{D00D66D1-03D7-2F08-DD7F-7FF8039F8E2F}"/>
          </ac:spMkLst>
        </pc:spChg>
        <pc:spChg chg="del">
          <ac:chgData name="Saskia Trubbach" userId="539ae9fb-77e3-4ef4-8ccc-d94d0fa9858b" providerId="ADAL" clId="{F5251026-4A20-4306-8996-5CE80DEF2380}" dt="2024-09-19T07:07:43.546" v="10736" actId="26606"/>
          <ac:spMkLst>
            <pc:docMk/>
            <pc:sldMk cId="442423999" sldId="284"/>
            <ac:spMk id="3" creationId="{EC9529AB-08D1-A0F3-F268-5E7C925A5F7D}"/>
          </ac:spMkLst>
        </pc:spChg>
        <pc:spChg chg="del">
          <ac:chgData name="Saskia Trubbach" userId="539ae9fb-77e3-4ef4-8ccc-d94d0fa9858b" providerId="ADAL" clId="{F5251026-4A20-4306-8996-5CE80DEF2380}" dt="2024-09-19T07:07:43.546" v="10736" actId="26606"/>
          <ac:spMkLst>
            <pc:docMk/>
            <pc:sldMk cId="442423999" sldId="284"/>
            <ac:spMk id="4" creationId="{E6E780CC-8E3C-9A67-467A-AAE946DCB776}"/>
          </ac:spMkLst>
        </pc:spChg>
        <pc:spChg chg="add del mod">
          <ac:chgData name="Saskia Trubbach" userId="539ae9fb-77e3-4ef4-8ccc-d94d0fa9858b" providerId="ADAL" clId="{F5251026-4A20-4306-8996-5CE80DEF2380}" dt="2024-09-19T07:10:20.660" v="10774" actId="931"/>
          <ac:spMkLst>
            <pc:docMk/>
            <pc:sldMk cId="442423999" sldId="284"/>
            <ac:spMk id="9" creationId="{71BE0715-7D6B-8832-8BFC-51F93763F154}"/>
          </ac:spMkLst>
        </pc:spChg>
        <pc:spChg chg="add del mod">
          <ac:chgData name="Saskia Trubbach" userId="539ae9fb-77e3-4ef4-8ccc-d94d0fa9858b" providerId="ADAL" clId="{F5251026-4A20-4306-8996-5CE80DEF2380}" dt="2024-09-19T07:08:28.803" v="10769" actId="478"/>
          <ac:spMkLst>
            <pc:docMk/>
            <pc:sldMk cId="442423999" sldId="284"/>
            <ac:spMk id="10" creationId="{AA65920A-A66B-637A-DBE5-8A686255F46A}"/>
          </ac:spMkLst>
        </pc:spChg>
        <pc:spChg chg="add mod ord">
          <ac:chgData name="Saskia Trubbach" userId="539ae9fb-77e3-4ef4-8ccc-d94d0fa9858b" providerId="ADAL" clId="{F5251026-4A20-4306-8996-5CE80DEF2380}" dt="2024-09-20T06:47:30.517" v="10899" actId="14100"/>
          <ac:spMkLst>
            <pc:docMk/>
            <pc:sldMk cId="442423999" sldId="284"/>
            <ac:spMk id="12" creationId="{34A66E9F-2672-A696-8C99-2AEDF33898D5}"/>
          </ac:spMkLst>
        </pc:spChg>
        <pc:spChg chg="add del mod ord">
          <ac:chgData name="Saskia Trubbach" userId="539ae9fb-77e3-4ef4-8ccc-d94d0fa9858b" providerId="ADAL" clId="{F5251026-4A20-4306-8996-5CE80DEF2380}" dt="2024-09-19T07:11:28.757" v="10792" actId="478"/>
          <ac:spMkLst>
            <pc:docMk/>
            <pc:sldMk cId="442423999" sldId="284"/>
            <ac:spMk id="14" creationId="{98829DAE-1E00-2E3C-E441-060C2811D931}"/>
          </ac:spMkLst>
        </pc:spChg>
        <pc:spChg chg="add mod">
          <ac:chgData name="Saskia Trubbach" userId="539ae9fb-77e3-4ef4-8ccc-d94d0fa9858b" providerId="ADAL" clId="{F5251026-4A20-4306-8996-5CE80DEF2380}" dt="2024-09-20T06:47:23.279" v="10898" actId="1076"/>
          <ac:spMkLst>
            <pc:docMk/>
            <pc:sldMk cId="442423999" sldId="284"/>
            <ac:spMk id="16" creationId="{24734F82-C892-CDFB-7E77-10CFA239E69A}"/>
          </ac:spMkLst>
        </pc:spChg>
        <pc:picChg chg="add del mod ord">
          <ac:chgData name="Saskia Trubbach" userId="539ae9fb-77e3-4ef4-8ccc-d94d0fa9858b" providerId="ADAL" clId="{F5251026-4A20-4306-8996-5CE80DEF2380}" dt="2024-09-19T07:09:56.660" v="10773" actId="478"/>
          <ac:picMkLst>
            <pc:docMk/>
            <pc:sldMk cId="442423999" sldId="284"/>
            <ac:picMk id="5" creationId="{B5DE100A-0841-D116-3AD1-7E3E61A61216}"/>
          </ac:picMkLst>
        </pc:picChg>
        <pc:picChg chg="add mod">
          <ac:chgData name="Saskia Trubbach" userId="539ae9fb-77e3-4ef4-8ccc-d94d0fa9858b" providerId="ADAL" clId="{F5251026-4A20-4306-8996-5CE80DEF2380}" dt="2024-09-19T12:30:00.305" v="10862" actId="1076"/>
          <ac:picMkLst>
            <pc:docMk/>
            <pc:sldMk cId="442423999" sldId="284"/>
            <ac:picMk id="6" creationId="{A8FF57CC-0AB0-675E-3AFA-0C27752310BA}"/>
          </ac:picMkLst>
        </pc:picChg>
        <pc:picChg chg="add mod">
          <ac:chgData name="Saskia Trubbach" userId="539ae9fb-77e3-4ef4-8ccc-d94d0fa9858b" providerId="ADAL" clId="{F5251026-4A20-4306-8996-5CE80DEF2380}" dt="2024-09-19T12:30:03.750" v="10864" actId="1076"/>
          <ac:picMkLst>
            <pc:docMk/>
            <pc:sldMk cId="442423999" sldId="284"/>
            <ac:picMk id="7" creationId="{E29A2A49-D3D4-BA3C-A25A-6392EC5F87AD}"/>
          </ac:picMkLst>
        </pc:picChg>
        <pc:picChg chg="add mod ord">
          <ac:chgData name="Saskia Trubbach" userId="539ae9fb-77e3-4ef4-8ccc-d94d0fa9858b" providerId="ADAL" clId="{F5251026-4A20-4306-8996-5CE80DEF2380}" dt="2024-09-19T07:28:59.356" v="10814" actId="1076"/>
          <ac:picMkLst>
            <pc:docMk/>
            <pc:sldMk cId="442423999" sldId="284"/>
            <ac:picMk id="13" creationId="{664C6453-0269-B80B-816C-5A7922F12F1B}"/>
          </ac:picMkLst>
        </pc:picChg>
        <pc:picChg chg="add del mod">
          <ac:chgData name="Saskia Trubbach" userId="539ae9fb-77e3-4ef4-8ccc-d94d0fa9858b" providerId="ADAL" clId="{F5251026-4A20-4306-8996-5CE80DEF2380}" dt="2024-09-19T07:12:06.694" v="10806" actId="478"/>
          <ac:picMkLst>
            <pc:docMk/>
            <pc:sldMk cId="442423999" sldId="284"/>
            <ac:picMk id="15" creationId="{CB6FAE85-6CF1-63EB-4D9D-342D8150C8D2}"/>
          </ac:picMkLst>
        </pc:picChg>
      </pc:sldChg>
      <pc:sldChg chg="addSp delSp modSp new del mod modClrScheme modShow chgLayout">
        <pc:chgData name="Saskia Trubbach" userId="539ae9fb-77e3-4ef4-8ccc-d94d0fa9858b" providerId="ADAL" clId="{F5251026-4A20-4306-8996-5CE80DEF2380}" dt="2024-09-18T14:30:34.512" v="10585" actId="2696"/>
        <pc:sldMkLst>
          <pc:docMk/>
          <pc:sldMk cId="1853802779" sldId="284"/>
        </pc:sldMkLst>
        <pc:spChg chg="del mod ord">
          <ac:chgData name="Saskia Trubbach" userId="539ae9fb-77e3-4ef4-8ccc-d94d0fa9858b" providerId="ADAL" clId="{F5251026-4A20-4306-8996-5CE80DEF2380}" dt="2024-09-17T13:09:40.333" v="6288" actId="700"/>
          <ac:spMkLst>
            <pc:docMk/>
            <pc:sldMk cId="1853802779" sldId="284"/>
            <ac:spMk id="2" creationId="{1751A08E-7ACC-DD77-B2DA-F1DF695C625F}"/>
          </ac:spMkLst>
        </pc:spChg>
        <pc:spChg chg="del mod ord">
          <ac:chgData name="Saskia Trubbach" userId="539ae9fb-77e3-4ef4-8ccc-d94d0fa9858b" providerId="ADAL" clId="{F5251026-4A20-4306-8996-5CE80DEF2380}" dt="2024-09-17T13:09:40.333" v="6288" actId="700"/>
          <ac:spMkLst>
            <pc:docMk/>
            <pc:sldMk cId="1853802779" sldId="284"/>
            <ac:spMk id="3" creationId="{660E6767-845C-24A5-36DC-C0F331361566}"/>
          </ac:spMkLst>
        </pc:spChg>
        <pc:spChg chg="del">
          <ac:chgData name="Saskia Trubbach" userId="539ae9fb-77e3-4ef4-8ccc-d94d0fa9858b" providerId="ADAL" clId="{F5251026-4A20-4306-8996-5CE80DEF2380}" dt="2024-09-17T13:09:40.333" v="6288" actId="700"/>
          <ac:spMkLst>
            <pc:docMk/>
            <pc:sldMk cId="1853802779" sldId="284"/>
            <ac:spMk id="4" creationId="{5A8C0AA4-AC22-25F6-5275-7E586E518E2D}"/>
          </ac:spMkLst>
        </pc:spChg>
        <pc:spChg chg="add mod ord">
          <ac:chgData name="Saskia Trubbach" userId="539ae9fb-77e3-4ef4-8ccc-d94d0fa9858b" providerId="ADAL" clId="{F5251026-4A20-4306-8996-5CE80DEF2380}" dt="2024-09-17T13:22:29.362" v="6304" actId="1076"/>
          <ac:spMkLst>
            <pc:docMk/>
            <pc:sldMk cId="1853802779" sldId="284"/>
            <ac:spMk id="5" creationId="{EE660CC7-A54E-D204-A486-4B3C5C09C482}"/>
          </ac:spMkLst>
        </pc:spChg>
        <pc:spChg chg="add mod ord">
          <ac:chgData name="Saskia Trubbach" userId="539ae9fb-77e3-4ef4-8ccc-d94d0fa9858b" providerId="ADAL" clId="{F5251026-4A20-4306-8996-5CE80DEF2380}" dt="2024-09-17T14:16:00.911" v="7677" actId="20577"/>
          <ac:spMkLst>
            <pc:docMk/>
            <pc:sldMk cId="1853802779" sldId="284"/>
            <ac:spMk id="6" creationId="{30A3F6F3-C636-3F0F-0E9B-27083CB5E134}"/>
          </ac:spMkLst>
        </pc:spChg>
        <pc:spChg chg="add del mod ord">
          <ac:chgData name="Saskia Trubbach" userId="539ae9fb-77e3-4ef4-8ccc-d94d0fa9858b" providerId="ADAL" clId="{F5251026-4A20-4306-8996-5CE80DEF2380}" dt="2024-09-17T13:22:16.604" v="6301"/>
          <ac:spMkLst>
            <pc:docMk/>
            <pc:sldMk cId="1853802779" sldId="284"/>
            <ac:spMk id="7" creationId="{B8E8891C-1E60-565D-493D-AD2D1DC4BF7C}"/>
          </ac:spMkLst>
        </pc:spChg>
        <pc:spChg chg="add del mod">
          <ac:chgData name="Saskia Trubbach" userId="539ae9fb-77e3-4ef4-8ccc-d94d0fa9858b" providerId="ADAL" clId="{F5251026-4A20-4306-8996-5CE80DEF2380}" dt="2024-09-17T13:30:40.867" v="6895" actId="478"/>
          <ac:spMkLst>
            <pc:docMk/>
            <pc:sldMk cId="1853802779" sldId="284"/>
            <ac:spMk id="9" creationId="{E844C195-8A18-D164-1D68-B117C0CB528B}"/>
          </ac:spMkLst>
        </pc:spChg>
        <pc:spChg chg="add mod">
          <ac:chgData name="Saskia Trubbach" userId="539ae9fb-77e3-4ef4-8ccc-d94d0fa9858b" providerId="ADAL" clId="{F5251026-4A20-4306-8996-5CE80DEF2380}" dt="2024-09-17T13:30:39.194" v="6894" actId="478"/>
          <ac:spMkLst>
            <pc:docMk/>
            <pc:sldMk cId="1853802779" sldId="284"/>
            <ac:spMk id="10" creationId="{B95783B5-5199-C9E4-74B6-73C639569238}"/>
          </ac:spMkLst>
        </pc:spChg>
        <pc:spChg chg="add mod">
          <ac:chgData name="Saskia Trubbach" userId="539ae9fb-77e3-4ef4-8ccc-d94d0fa9858b" providerId="ADAL" clId="{F5251026-4A20-4306-8996-5CE80DEF2380}" dt="2024-09-17T13:31:16.839" v="6926" actId="20577"/>
          <ac:spMkLst>
            <pc:docMk/>
            <pc:sldMk cId="1853802779" sldId="284"/>
            <ac:spMk id="11" creationId="{8366A783-7A1D-24D0-87B5-7E85C60966DA}"/>
          </ac:spMkLst>
        </pc:spChg>
        <pc:picChg chg="add del mod">
          <ac:chgData name="Saskia Trubbach" userId="539ae9fb-77e3-4ef4-8ccc-d94d0fa9858b" providerId="ADAL" clId="{F5251026-4A20-4306-8996-5CE80DEF2380}" dt="2024-09-17T13:30:40.867" v="6895" actId="478"/>
          <ac:picMkLst>
            <pc:docMk/>
            <pc:sldMk cId="1853802779" sldId="284"/>
            <ac:picMk id="8" creationId="{76379787-6078-1D63-E909-683B770EEBB7}"/>
          </ac:picMkLst>
        </pc:picChg>
      </pc:sldChg>
      <pc:sldChg chg="addSp delSp modSp new del mod">
        <pc:chgData name="Saskia Trubbach" userId="539ae9fb-77e3-4ef4-8ccc-d94d0fa9858b" providerId="ADAL" clId="{F5251026-4A20-4306-8996-5CE80DEF2380}" dt="2024-09-19T07:00:45.782" v="10660" actId="2696"/>
        <pc:sldMkLst>
          <pc:docMk/>
          <pc:sldMk cId="3302847930" sldId="284"/>
        </pc:sldMkLst>
        <pc:spChg chg="del">
          <ac:chgData name="Saskia Trubbach" userId="539ae9fb-77e3-4ef4-8ccc-d94d0fa9858b" providerId="ADAL" clId="{F5251026-4A20-4306-8996-5CE80DEF2380}" dt="2024-09-19T07:00:31.086" v="10656"/>
          <ac:spMkLst>
            <pc:docMk/>
            <pc:sldMk cId="3302847930" sldId="284"/>
            <ac:spMk id="2" creationId="{BB06E6D6-B89F-5E6D-9536-39B8B58CE4CA}"/>
          </ac:spMkLst>
        </pc:spChg>
        <pc:spChg chg="add mod">
          <ac:chgData name="Saskia Trubbach" userId="539ae9fb-77e3-4ef4-8ccc-d94d0fa9858b" providerId="ADAL" clId="{F5251026-4A20-4306-8996-5CE80DEF2380}" dt="2024-09-19T07:00:42.433" v="10659" actId="21"/>
          <ac:spMkLst>
            <pc:docMk/>
            <pc:sldMk cId="3302847930" sldId="284"/>
            <ac:spMk id="7" creationId="{975938B7-0BD9-B30E-A99C-EDB23D49547D}"/>
          </ac:spMkLst>
        </pc:spChg>
        <pc:picChg chg="add del mod">
          <ac:chgData name="Saskia Trubbach" userId="539ae9fb-77e3-4ef4-8ccc-d94d0fa9858b" providerId="ADAL" clId="{F5251026-4A20-4306-8996-5CE80DEF2380}" dt="2024-09-19T07:00:42.433" v="10659" actId="21"/>
          <ac:picMkLst>
            <pc:docMk/>
            <pc:sldMk cId="3302847930" sldId="284"/>
            <ac:picMk id="5" creationId="{B0C354B2-3062-A576-026C-3CC016C5FBD5}"/>
          </ac:picMkLst>
        </pc:picChg>
      </pc:sldChg>
    </pc:docChg>
  </pc:docChgLst>
  <pc:docChgLst>
    <pc:chgData name="Gunnar Sander" userId="S::gunnar.sander@niva.no::1d976e41-c1e8-41df-932e-4507b5b20fe1" providerId="AD" clId="Web-{81A6287F-C0F7-EE06-14AC-321E072CA13A}"/>
    <pc:docChg chg="modSld">
      <pc:chgData name="Gunnar Sander" userId="S::gunnar.sander@niva.no::1d976e41-c1e8-41df-932e-4507b5b20fe1" providerId="AD" clId="Web-{81A6287F-C0F7-EE06-14AC-321E072CA13A}" dt="2024-09-18T11:13:30.257" v="177" actId="20577"/>
      <pc:docMkLst>
        <pc:docMk/>
      </pc:docMkLst>
      <pc:sldChg chg="modSp">
        <pc:chgData name="Gunnar Sander" userId="S::gunnar.sander@niva.no::1d976e41-c1e8-41df-932e-4507b5b20fe1" providerId="AD" clId="Web-{81A6287F-C0F7-EE06-14AC-321E072CA13A}" dt="2024-09-18T10:42:14.672" v="25" actId="20577"/>
        <pc:sldMkLst>
          <pc:docMk/>
          <pc:sldMk cId="1943542" sldId="266"/>
        </pc:sldMkLst>
        <pc:spChg chg="mod">
          <ac:chgData name="Gunnar Sander" userId="S::gunnar.sander@niva.no::1d976e41-c1e8-41df-932e-4507b5b20fe1" providerId="AD" clId="Web-{81A6287F-C0F7-EE06-14AC-321E072CA13A}" dt="2024-09-18T10:42:14.672" v="25" actId="20577"/>
          <ac:spMkLst>
            <pc:docMk/>
            <pc:sldMk cId="1943542" sldId="266"/>
            <ac:spMk id="6" creationId="{74411B40-2465-A75E-EED1-A9E56DDB4C66}"/>
          </ac:spMkLst>
        </pc:spChg>
        <pc:spChg chg="mod">
          <ac:chgData name="Gunnar Sander" userId="S::gunnar.sander@niva.no::1d976e41-c1e8-41df-932e-4507b5b20fe1" providerId="AD" clId="Web-{81A6287F-C0F7-EE06-14AC-321E072CA13A}" dt="2024-09-18T10:42:05.766" v="19" actId="20577"/>
          <ac:spMkLst>
            <pc:docMk/>
            <pc:sldMk cId="1943542" sldId="266"/>
            <ac:spMk id="7" creationId="{8B244FB8-47FF-7792-3901-94137645E928}"/>
          </ac:spMkLst>
        </pc:spChg>
      </pc:sldChg>
      <pc:sldChg chg="modSp">
        <pc:chgData name="Gunnar Sander" userId="S::gunnar.sander@niva.no::1d976e41-c1e8-41df-932e-4507b5b20fe1" providerId="AD" clId="Web-{81A6287F-C0F7-EE06-14AC-321E072CA13A}" dt="2024-09-18T11:11:14.239" v="135" actId="20577"/>
        <pc:sldMkLst>
          <pc:docMk/>
          <pc:sldMk cId="3440998468" sldId="267"/>
        </pc:sldMkLst>
        <pc:spChg chg="mod">
          <ac:chgData name="Gunnar Sander" userId="S::gunnar.sander@niva.no::1d976e41-c1e8-41df-932e-4507b5b20fe1" providerId="AD" clId="Web-{81A6287F-C0F7-EE06-14AC-321E072CA13A}" dt="2024-09-18T11:11:14.239" v="135" actId="20577"/>
          <ac:spMkLst>
            <pc:docMk/>
            <pc:sldMk cId="3440998468" sldId="267"/>
            <ac:spMk id="2" creationId="{E8499AB1-26E5-6990-AB6E-EAC8294B5D13}"/>
          </ac:spMkLst>
        </pc:spChg>
      </pc:sldChg>
      <pc:sldChg chg="modSp">
        <pc:chgData name="Gunnar Sander" userId="S::gunnar.sander@niva.no::1d976e41-c1e8-41df-932e-4507b5b20fe1" providerId="AD" clId="Web-{81A6287F-C0F7-EE06-14AC-321E072CA13A}" dt="2024-09-18T11:02:52.702" v="28" actId="20577"/>
        <pc:sldMkLst>
          <pc:docMk/>
          <pc:sldMk cId="2650607342" sldId="278"/>
        </pc:sldMkLst>
        <pc:spChg chg="mod">
          <ac:chgData name="Gunnar Sander" userId="S::gunnar.sander@niva.no::1d976e41-c1e8-41df-932e-4507b5b20fe1" providerId="AD" clId="Web-{81A6287F-C0F7-EE06-14AC-321E072CA13A}" dt="2024-09-18T11:02:52.702" v="28" actId="20577"/>
          <ac:spMkLst>
            <pc:docMk/>
            <pc:sldMk cId="2650607342" sldId="278"/>
            <ac:spMk id="2" creationId="{4B5BEDA1-E830-23DD-A901-547085F2ED6B}"/>
          </ac:spMkLst>
        </pc:spChg>
      </pc:sldChg>
      <pc:sldChg chg="modSp">
        <pc:chgData name="Gunnar Sander" userId="S::gunnar.sander@niva.no::1d976e41-c1e8-41df-932e-4507b5b20fe1" providerId="AD" clId="Web-{81A6287F-C0F7-EE06-14AC-321E072CA13A}" dt="2024-09-18T11:13:30.257" v="177" actId="20577"/>
        <pc:sldMkLst>
          <pc:docMk/>
          <pc:sldMk cId="126797127" sldId="283"/>
        </pc:sldMkLst>
        <pc:spChg chg="mod">
          <ac:chgData name="Gunnar Sander" userId="S::gunnar.sander@niva.no::1d976e41-c1e8-41df-932e-4507b5b20fe1" providerId="AD" clId="Web-{81A6287F-C0F7-EE06-14AC-321E072CA13A}" dt="2024-09-18T11:13:30.257" v="177" actId="20577"/>
          <ac:spMkLst>
            <pc:docMk/>
            <pc:sldMk cId="126797127" sldId="283"/>
            <ac:spMk id="2" creationId="{96E49107-B08E-A616-2CD4-9B1D3BCBE4E8}"/>
          </ac:spMkLst>
        </pc:spChg>
      </pc:sldChg>
    </pc:docChg>
  </pc:docChgLst>
  <pc:docChgLst>
    <pc:chgData name="Maren Helene Sævold" userId="S::maren.helene.saevold@niva.no::28e13116-294e-4f92-aad8-9e633349d044" providerId="AD" clId="Web-{526EB756-4AD6-6302-1BC9-22FE77F08A45}"/>
    <pc:docChg chg="modSld">
      <pc:chgData name="Maren Helene Sævold" userId="S::maren.helene.saevold@niva.no::28e13116-294e-4f92-aad8-9e633349d044" providerId="AD" clId="Web-{526EB756-4AD6-6302-1BC9-22FE77F08A45}" dt="2024-09-19T12:10:54.859" v="78" actId="20577"/>
      <pc:docMkLst>
        <pc:docMk/>
      </pc:docMkLst>
      <pc:sldChg chg="modSp">
        <pc:chgData name="Maren Helene Sævold" userId="S::maren.helene.saevold@niva.no::28e13116-294e-4f92-aad8-9e633349d044" providerId="AD" clId="Web-{526EB756-4AD6-6302-1BC9-22FE77F08A45}" dt="2024-09-19T12:10:54.859" v="78" actId="20577"/>
        <pc:sldMkLst>
          <pc:docMk/>
          <pc:sldMk cId="1943542" sldId="266"/>
        </pc:sldMkLst>
        <pc:spChg chg="mod">
          <ac:chgData name="Maren Helene Sævold" userId="S::maren.helene.saevold@niva.no::28e13116-294e-4f92-aad8-9e633349d044" providerId="AD" clId="Web-{526EB756-4AD6-6302-1BC9-22FE77F08A45}" dt="2024-09-19T12:10:54.859" v="78" actId="20577"/>
          <ac:spMkLst>
            <pc:docMk/>
            <pc:sldMk cId="1943542" sldId="266"/>
            <ac:spMk id="6" creationId="{74411B40-2465-A75E-EED1-A9E56DDB4C66}"/>
          </ac:spMkLst>
        </pc:spChg>
      </pc:sldChg>
      <pc:sldChg chg="modSp">
        <pc:chgData name="Maren Helene Sævold" userId="S::maren.helene.saevold@niva.no::28e13116-294e-4f92-aad8-9e633349d044" providerId="AD" clId="Web-{526EB756-4AD6-6302-1BC9-22FE77F08A45}" dt="2024-09-19T11:57:59.488" v="12" actId="20577"/>
        <pc:sldMkLst>
          <pc:docMk/>
          <pc:sldMk cId="3440998468" sldId="267"/>
        </pc:sldMkLst>
        <pc:spChg chg="mod">
          <ac:chgData name="Maren Helene Sævold" userId="S::maren.helene.saevold@niva.no::28e13116-294e-4f92-aad8-9e633349d044" providerId="AD" clId="Web-{526EB756-4AD6-6302-1BC9-22FE77F08A45}" dt="2024-09-19T11:57:59.488" v="12" actId="20577"/>
          <ac:spMkLst>
            <pc:docMk/>
            <pc:sldMk cId="3440998468" sldId="267"/>
            <ac:spMk id="6" creationId="{8A91D8C9-9E3F-DDFC-167E-ACBFB5592666}"/>
          </ac:spMkLst>
        </pc:spChg>
      </pc:sldChg>
      <pc:sldChg chg="modSp">
        <pc:chgData name="Maren Helene Sævold" userId="S::maren.helene.saevold@niva.no::28e13116-294e-4f92-aad8-9e633349d044" providerId="AD" clId="Web-{526EB756-4AD6-6302-1BC9-22FE77F08A45}" dt="2024-09-19T12:01:38.241" v="24" actId="20577"/>
        <pc:sldMkLst>
          <pc:docMk/>
          <pc:sldMk cId="2793961911" sldId="269"/>
        </pc:sldMkLst>
        <pc:spChg chg="mod">
          <ac:chgData name="Maren Helene Sævold" userId="S::maren.helene.saevold@niva.no::28e13116-294e-4f92-aad8-9e633349d044" providerId="AD" clId="Web-{526EB756-4AD6-6302-1BC9-22FE77F08A45}" dt="2024-09-19T12:01:38.241" v="24" actId="20577"/>
          <ac:spMkLst>
            <pc:docMk/>
            <pc:sldMk cId="2793961911" sldId="269"/>
            <ac:spMk id="6" creationId="{55142517-A014-805E-99DB-C3C88EA655C7}"/>
          </ac:spMkLst>
        </pc:spChg>
      </pc:sldChg>
      <pc:sldChg chg="modSp">
        <pc:chgData name="Maren Helene Sævold" userId="S::maren.helene.saevold@niva.no::28e13116-294e-4f92-aad8-9e633349d044" providerId="AD" clId="Web-{526EB756-4AD6-6302-1BC9-22FE77F08A45}" dt="2024-09-19T12:09:12.639" v="75" actId="20577"/>
        <pc:sldMkLst>
          <pc:docMk/>
          <pc:sldMk cId="3637238161" sldId="273"/>
        </pc:sldMkLst>
        <pc:spChg chg="mod">
          <ac:chgData name="Maren Helene Sævold" userId="S::maren.helene.saevold@niva.no::28e13116-294e-4f92-aad8-9e633349d044" providerId="AD" clId="Web-{526EB756-4AD6-6302-1BC9-22FE77F08A45}" dt="2024-09-19T12:09:12.639" v="75" actId="20577"/>
          <ac:spMkLst>
            <pc:docMk/>
            <pc:sldMk cId="3637238161" sldId="273"/>
            <ac:spMk id="5" creationId="{866894C3-085A-CF26-F8A0-4AF68BB37F6E}"/>
          </ac:spMkLst>
        </pc:spChg>
      </pc:sldChg>
      <pc:sldChg chg="modSp">
        <pc:chgData name="Maren Helene Sævold" userId="S::maren.helene.saevold@niva.no::28e13116-294e-4f92-aad8-9e633349d044" providerId="AD" clId="Web-{526EB756-4AD6-6302-1BC9-22FE77F08A45}" dt="2024-09-19T12:06:44.433" v="58" actId="20577"/>
        <pc:sldMkLst>
          <pc:docMk/>
          <pc:sldMk cId="2955161489" sldId="277"/>
        </pc:sldMkLst>
        <pc:spChg chg="mod">
          <ac:chgData name="Maren Helene Sævold" userId="S::maren.helene.saevold@niva.no::28e13116-294e-4f92-aad8-9e633349d044" providerId="AD" clId="Web-{526EB756-4AD6-6302-1BC9-22FE77F08A45}" dt="2024-09-19T12:06:44.433" v="58" actId="20577"/>
          <ac:spMkLst>
            <pc:docMk/>
            <pc:sldMk cId="2955161489" sldId="277"/>
            <ac:spMk id="7" creationId="{528A4CB5-E7BF-45B0-FE93-3812F74E6755}"/>
          </ac:spMkLst>
        </pc:spChg>
      </pc:sldChg>
      <pc:sldChg chg="modSp">
        <pc:chgData name="Maren Helene Sævold" userId="S::maren.helene.saevold@niva.no::28e13116-294e-4f92-aad8-9e633349d044" providerId="AD" clId="Web-{526EB756-4AD6-6302-1BC9-22FE77F08A45}" dt="2024-09-19T12:00:37.506" v="21" actId="20577"/>
        <pc:sldMkLst>
          <pc:docMk/>
          <pc:sldMk cId="2650607342" sldId="278"/>
        </pc:sldMkLst>
        <pc:spChg chg="mod">
          <ac:chgData name="Maren Helene Sævold" userId="S::maren.helene.saevold@niva.no::28e13116-294e-4f92-aad8-9e633349d044" providerId="AD" clId="Web-{526EB756-4AD6-6302-1BC9-22FE77F08A45}" dt="2024-09-19T12:00:37.506" v="21" actId="20577"/>
          <ac:spMkLst>
            <pc:docMk/>
            <pc:sldMk cId="2650607342" sldId="278"/>
            <ac:spMk id="12" creationId="{60BB5102-2E7F-F2B1-5B8A-816175A558A2}"/>
          </ac:spMkLst>
        </pc:spChg>
      </pc:sldChg>
      <pc:sldChg chg="modSp">
        <pc:chgData name="Maren Helene Sævold" userId="S::maren.helene.saevold@niva.no::28e13116-294e-4f92-aad8-9e633349d044" providerId="AD" clId="Web-{526EB756-4AD6-6302-1BC9-22FE77F08A45}" dt="2024-09-19T12:05:22.823" v="56" actId="20577"/>
        <pc:sldMkLst>
          <pc:docMk/>
          <pc:sldMk cId="2857942636" sldId="282"/>
        </pc:sldMkLst>
        <pc:spChg chg="mod">
          <ac:chgData name="Maren Helene Sævold" userId="S::maren.helene.saevold@niva.no::28e13116-294e-4f92-aad8-9e633349d044" providerId="AD" clId="Web-{526EB756-4AD6-6302-1BC9-22FE77F08A45}" dt="2024-09-19T11:56:40.253" v="1" actId="20577"/>
          <ac:spMkLst>
            <pc:docMk/>
            <pc:sldMk cId="2857942636" sldId="282"/>
            <ac:spMk id="2" creationId="{84DBEC0F-A11D-C02E-C9FA-311D8C5A0A17}"/>
          </ac:spMkLst>
        </pc:spChg>
        <pc:spChg chg="mod">
          <ac:chgData name="Maren Helene Sævold" userId="S::maren.helene.saevold@niva.no::28e13116-294e-4f92-aad8-9e633349d044" providerId="AD" clId="Web-{526EB756-4AD6-6302-1BC9-22FE77F08A45}" dt="2024-09-19T12:05:22.823" v="56" actId="20577"/>
          <ac:spMkLst>
            <pc:docMk/>
            <pc:sldMk cId="2857942636" sldId="282"/>
            <ac:spMk id="8" creationId="{8F998EE7-C529-B8FF-ABFD-ACEB40996F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BDFC-0B1A-4D67-A912-CEC00DAE04AD}" type="datetimeFigureOut">
              <a:rPr lang="nb-NO" smtClean="0"/>
              <a:t>20.09.2024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017D6-5F37-4EE0-949C-4E18E3D2B0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92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754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989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004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77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4419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Ingen separat kystsoneplanlegging i Oslofjordkommunene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Arealforvaltning i kystvann er lite detaljert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Arealplanlegging styrer premisser for tiltak i vannforvaltningen, men: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Vanskelig å komme med innsigelser når tiltak allerede er godkjent i planprosessen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Begrenset oppmerksomhet i kommunene at kreves dispensasjon fra vannforvaltningen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Gamle reguleringsplaner </a:t>
            </a:r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KU lite spesifikk på effekten på Oslofjorden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Målkonflikter i kommunene – ofte trumfer sosioøkonomiske hensyn miljø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Hvordan løfte blikket fra kommunegrenser til Oslofjord perspektiv? </a:t>
            </a:r>
            <a:r>
              <a:rPr lang="nb-NO" sz="1800" dirty="0">
                <a:sym typeface="Wingdings" panose="05000000000000000000" pitchFamily="2" charset="2"/>
              </a:rPr>
              <a:t> Regionale planer?</a:t>
            </a: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898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7294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Havforvaltningsplanene og vannforvaltningsplanene henviser til hverandre (mål og tiltak)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Vannmyndighetene har eget utvalg for kyst-relaterte spørsmål = både for kunnskap og tiltaksutforming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/>
              <a:t>Vannmyndighetene deltar i planprosess for havplanene, og vice versa (mål; tiltak; evaluering)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017D6-5F37-4EE0-949C-4E18E3D2B02E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88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/Front pag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04EE8EEE-5415-F937-D972-E7B6C5DED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907" y="541484"/>
            <a:ext cx="4468506" cy="2114138"/>
          </a:xfrm>
        </p:spPr>
        <p:txBody>
          <a:bodyPr anchor="b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07" y="2819895"/>
            <a:ext cx="4468506" cy="314193"/>
          </a:xfrm>
        </p:spPr>
        <p:txBody>
          <a:bodyPr/>
          <a:lstStyle>
            <a:lvl1pPr marL="0" indent="0" algn="l">
              <a:buNone/>
              <a:defRPr sz="1750">
                <a:solidFill>
                  <a:schemeClr val="bg2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6907" y="3178004"/>
            <a:ext cx="4468506" cy="250996"/>
          </a:xfrm>
        </p:spPr>
        <p:txBody>
          <a:bodyPr lIns="0" tIns="0" rIns="0" bIns="0" anchor="t"/>
          <a:lstStyle>
            <a:lvl1pPr>
              <a:defRPr sz="125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B7A359-D36A-6642-E457-0077BDB4F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2426" y="5035006"/>
            <a:ext cx="2464697" cy="7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24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+tekst/Title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036618"/>
            <a:ext cx="9920101" cy="382961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07255E65-903E-FE91-80A3-CD54DF97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31099"/>
            <a:ext cx="9920101" cy="8034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Plassholder for dato 19">
            <a:extLst>
              <a:ext uri="{FF2B5EF4-FFF2-40B4-BE49-F238E27FC236}">
                <a16:creationId xmlns:a16="http://schemas.microsoft.com/office/drawing/2014/main" id="{102AA10F-FB76-6CF1-80DC-3A1A1C5F0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1" name="Plassholder for bunntekst 20">
            <a:extLst>
              <a:ext uri="{FF2B5EF4-FFF2-40B4-BE49-F238E27FC236}">
                <a16:creationId xmlns:a16="http://schemas.microsoft.com/office/drawing/2014/main" id="{728C7949-AD21-59B2-3D26-C9A36C079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2" name="Plassholder for lysbildenummer 21">
            <a:extLst>
              <a:ext uri="{FF2B5EF4-FFF2-40B4-BE49-F238E27FC236}">
                <a16:creationId xmlns:a16="http://schemas.microsoft.com/office/drawing/2014/main" id="{2592CAC2-C115-6AE5-8D5D-3EB48B55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BBC85-003F-408F-B30D-A3D1E54911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32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tel og tekst/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533295"/>
            <a:ext cx="9920101" cy="33329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248183-B253-7CB7-55D9-50F5EE9CE8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0337" y="2065431"/>
            <a:ext cx="9931325" cy="392928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691CCC32-2E8F-EA20-A2F4-461CAD89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628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tekst/Title and two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103120"/>
            <a:ext cx="4678307" cy="376311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4F680B-800B-AD2F-65E4-999E8B17B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372133" y="2103120"/>
            <a:ext cx="4678306" cy="376311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DDC22F6-6F57-6C9B-4E8B-57FD7F8E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76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mellomtittel og tekst/Title, two subtitl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24D8801-D53D-29EA-F011-053773E19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517883"/>
            <a:ext cx="4678306" cy="33483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CAB17CDF-9941-872D-E709-5D2EEACF8E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0338" y="2078011"/>
            <a:ext cx="4678306" cy="352356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DB21D60-4563-1AD8-584D-230D1931B8A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72133" y="2517883"/>
            <a:ext cx="4678306" cy="334835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40226BB-02A0-D657-7219-9895D50F77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2133" y="2078011"/>
            <a:ext cx="4678306" cy="352356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089A9EB1-DBFF-AB54-241C-EC11D394C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068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re tekst/Title and three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2103120"/>
            <a:ext cx="2961220" cy="376311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4F680B-800B-AD2F-65E4-999E8B17B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09779" y="2103120"/>
            <a:ext cx="2961220" cy="376311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A5B618-F5D6-2B97-FAA9-7C478CE8F0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9219" y="2103120"/>
            <a:ext cx="2961220" cy="376311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AEE9329-CD47-12CE-83FF-47E2A8248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8388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re mellomtittel og tekst/Title, three subtitle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2533295"/>
            <a:ext cx="2961220" cy="333294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4F680B-800B-AD2F-65E4-999E8B17B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09779" y="2533295"/>
            <a:ext cx="2961220" cy="333294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A5B618-F5D6-2B97-FAA9-7C478CE8F0F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089219" y="2533295"/>
            <a:ext cx="2961220" cy="333294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B9283-356E-9E97-DEBB-D025011848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339" y="2078181"/>
            <a:ext cx="2961220" cy="380177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67850A-624B-7A4E-3D9D-E532BAAD37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9780" y="2078181"/>
            <a:ext cx="2961220" cy="380177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9D3ED60-9D01-85EA-37AC-EFA326D05D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89219" y="2078181"/>
            <a:ext cx="2961220" cy="380177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7545C23-055D-F36F-FF42-8CFCFDE19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0392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tekst og bilde/Title, two tex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2086495"/>
            <a:ext cx="2961220" cy="37797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4F680B-800B-AD2F-65E4-999E8B17B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09779" y="2086495"/>
            <a:ext cx="2961220" cy="377974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E4C7F3-E3DE-787C-3B48-9776466BDAC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375" y="2061211"/>
            <a:ext cx="4129625" cy="313521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8CFA659B-0DB2-C643-6F55-84E5C721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8248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mellomtitler, tekst og bilde/Title, two subtitles, tex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2533295"/>
            <a:ext cx="2961220" cy="333294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4F680B-800B-AD2F-65E4-999E8B17BC8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609779" y="2533295"/>
            <a:ext cx="2961220" cy="333294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7AB9283-356E-9E97-DEBB-D025011848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337" y="2067583"/>
            <a:ext cx="2961220" cy="39292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367850A-624B-7A4E-3D9D-E532BAAD37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9778" y="2067583"/>
            <a:ext cx="2961220" cy="39292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58B622F6-BA6F-FE70-4F5C-00E38693A3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1151" y="2067583"/>
            <a:ext cx="4129625" cy="317670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469A3BEC-943F-0734-4B24-C44743A5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770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lang/Title, text and 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471895"/>
            <a:ext cx="4802003" cy="339434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EECC6B-AB64-CD9C-00D6-7CBA49209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3832" y="455665"/>
            <a:ext cx="5274404" cy="64023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F2744BD-47AA-94BF-9348-6D7ABC9A7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87086"/>
            <a:ext cx="4802003" cy="1204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8257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tel, tekst og bilde lang/Title, subtitle, text and 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996210"/>
            <a:ext cx="4802003" cy="28700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EECC6B-AB64-CD9C-00D6-7CBA49209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3832" y="455665"/>
            <a:ext cx="5274404" cy="64023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D288674-9244-DFB1-4F18-41D6F9EA8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337" y="2481943"/>
            <a:ext cx="4802003" cy="399476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3CE4BC7F-5E29-49FB-CBD9-D7215620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87086"/>
            <a:ext cx="4802003" cy="11866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635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/Front p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6684B97D-2F2A-9F9D-94C9-8B83BB3861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34308"/>
            <a:ext cx="12192000" cy="8321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907" y="541484"/>
            <a:ext cx="4468506" cy="2114138"/>
          </a:xfrm>
        </p:spPr>
        <p:txBody>
          <a:bodyPr anchor="b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07" y="2819895"/>
            <a:ext cx="4468506" cy="314193"/>
          </a:xfrm>
        </p:spPr>
        <p:txBody>
          <a:bodyPr/>
          <a:lstStyle>
            <a:lvl1pPr marL="0" indent="0" algn="l">
              <a:buNone/>
              <a:defRPr sz="1750">
                <a:solidFill>
                  <a:schemeClr val="bg2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6907" y="3178004"/>
            <a:ext cx="4468506" cy="250996"/>
          </a:xfrm>
        </p:spPr>
        <p:txBody>
          <a:bodyPr lIns="0" tIns="0" rIns="0" bIns="0" anchor="t"/>
          <a:lstStyle>
            <a:lvl1pPr>
              <a:defRPr sz="125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6B7A359-D36A-6642-E457-0077BDB4F4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2426" y="5035006"/>
            <a:ext cx="2464697" cy="7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95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kort/Title, text and sho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510444"/>
            <a:ext cx="4802003" cy="335579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EECC6B-AB64-CD9C-00D6-7CBA49209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3832" y="1203297"/>
            <a:ext cx="5718168" cy="45123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CA83D7C-A23C-4D9F-4F15-063D2A94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87086"/>
            <a:ext cx="4802003" cy="12245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710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tel, tekst og bilde kort/Title, subtitle, text and sho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996210"/>
            <a:ext cx="4802003" cy="28700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D288674-9244-DFB1-4F18-41D6F9EA8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0338" y="2488491"/>
            <a:ext cx="4802003" cy="392928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BA734E7-6354-C55B-210E-3B8D4C13B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3832" y="1203297"/>
            <a:ext cx="5718168" cy="45123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0F9100F0-0DBA-EEF9-6554-8E00939D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87086"/>
            <a:ext cx="4802003" cy="11866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834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re bilder/Title, 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486023"/>
            <a:ext cx="4802003" cy="33802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EECC6B-AB64-CD9C-00D6-7CBA49209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20296" y="455665"/>
            <a:ext cx="3371704" cy="3238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CAF6BE-BE73-CBDA-1EC6-89BEDD0D0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7886" y="4152063"/>
            <a:ext cx="4606464" cy="27059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F4AEC56-4F9B-AF83-9D13-10082EE28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1298" y="1205123"/>
            <a:ext cx="1895805" cy="248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2050AA8-A38F-DE93-9C5B-574B63A38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87086"/>
            <a:ext cx="4802003" cy="1204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617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tel, tekst og tre bilder/Title, subtitle, 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CEECC6B-AB64-CD9C-00D6-7CBA492097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20296" y="455665"/>
            <a:ext cx="3371704" cy="323845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1CAF6BE-BE73-CBDA-1EC6-89BEDD0D0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37886" y="4152063"/>
            <a:ext cx="4606464" cy="270593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F4AEC56-4F9B-AF83-9D13-10082EE28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1298" y="1205123"/>
            <a:ext cx="1895805" cy="2488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FCC1457-3895-EC79-45C6-46D3401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996210"/>
            <a:ext cx="4802003" cy="28700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D2472DAA-2BCE-503D-5CD0-B5A815A94A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0338" y="2488491"/>
            <a:ext cx="4802003" cy="392928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2E980B94-A7B2-3870-16BB-50A369020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87086"/>
            <a:ext cx="4802003" cy="118661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751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de/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1203297"/>
            <a:ext cx="3042155" cy="466293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BA734E7-6354-C55B-210E-3B8D4C13B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7656" y="445220"/>
            <a:ext cx="6786695" cy="59803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932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, tekst og bilde/Sub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1708682"/>
            <a:ext cx="3042155" cy="4157554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BA734E7-6354-C55B-210E-3B8D4C13B8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57656" y="445220"/>
            <a:ext cx="6786695" cy="598038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F33EAAC-DC10-4F2D-C2A1-E5B9972D77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0339" y="1207457"/>
            <a:ext cx="3042155" cy="39292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598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abell/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111433"/>
            <a:ext cx="4802003" cy="375480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BC275DC-EB41-E1F6-C50B-417612313A9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461799" y="2111432"/>
            <a:ext cx="4596578" cy="3754803"/>
          </a:xfrm>
        </p:spPr>
        <p:txBody>
          <a:bodyPr/>
          <a:lstStyle/>
          <a:p>
            <a:r>
              <a:rPr lang="en-US"/>
              <a:t>Click icon to add table</a:t>
            </a:r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E63F3AA2-7E2C-3E4D-6E5C-8F354D67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6332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tel, tekst og tabell/Title, subtitle,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588621"/>
            <a:ext cx="4802003" cy="327761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BC275DC-EB41-E1F6-C50B-417612313A9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6461799" y="2093094"/>
            <a:ext cx="4596578" cy="3773141"/>
          </a:xfrm>
        </p:spPr>
        <p:txBody>
          <a:bodyPr/>
          <a:lstStyle/>
          <a:p>
            <a:r>
              <a:rPr lang="en-US"/>
              <a:t>Click icon to add table</a:t>
            </a:r>
            <a:endParaRPr lang="nb-NO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69700E1-50BA-A425-B338-CDD39B4F91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0337" y="2093094"/>
            <a:ext cx="4802003" cy="392928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A305247-3C4E-F469-61EB-41AB6C99F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989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abell stor/Title, text and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9" y="2103120"/>
            <a:ext cx="3042155" cy="376311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BC275DC-EB41-E1F6-C50B-417612313A9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4629" y="2103119"/>
            <a:ext cx="6473748" cy="3763116"/>
          </a:xfrm>
        </p:spPr>
        <p:txBody>
          <a:bodyPr/>
          <a:lstStyle/>
          <a:p>
            <a:r>
              <a:rPr lang="en-US"/>
              <a:t>Click icon to add table</a:t>
            </a:r>
            <a:endParaRPr lang="nb-NO"/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225183FF-8AC1-9CAC-F9B4-FC583901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590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ellomtittel, tekst og tabell stor/Title, subtitle, text and larg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2BC275DC-EB41-E1F6-C50B-417612313A9B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587913" y="2110566"/>
            <a:ext cx="6473748" cy="3755670"/>
          </a:xfrm>
        </p:spPr>
        <p:txBody>
          <a:bodyPr/>
          <a:lstStyle/>
          <a:p>
            <a:r>
              <a:rPr lang="en-US"/>
              <a:t>Click icon to add table</a:t>
            </a:r>
            <a:endParaRPr lang="nb-NO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2D4A112-6AEC-6A06-1BBF-C346F2D848A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130339" y="2542338"/>
            <a:ext cx="3042155" cy="3323898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AF8611DC-E43D-2D65-87D5-0FE9A43079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3621" y="2078182"/>
            <a:ext cx="3042155" cy="370666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28584900-4AE2-DD07-95BE-1F122C398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4081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/Front pag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FB00975F-7D2C-3532-A8A9-050A3ABBE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234307"/>
            <a:ext cx="12192001" cy="8321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6907" y="541484"/>
            <a:ext cx="4468506" cy="2114138"/>
          </a:xfrm>
        </p:spPr>
        <p:txBody>
          <a:bodyPr anchor="b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6907" y="2819895"/>
            <a:ext cx="4468506" cy="314193"/>
          </a:xfrm>
        </p:spPr>
        <p:txBody>
          <a:bodyPr/>
          <a:lstStyle>
            <a:lvl1pPr marL="0" indent="0" algn="l">
              <a:buNone/>
              <a:defRPr sz="1750">
                <a:solidFill>
                  <a:schemeClr val="bg2"/>
                </a:solidFill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26907" y="3178004"/>
            <a:ext cx="4468506" cy="250996"/>
          </a:xfrm>
        </p:spPr>
        <p:txBody>
          <a:bodyPr lIns="0" tIns="0" rIns="0" bIns="0" anchor="t"/>
          <a:lstStyle>
            <a:lvl1pPr>
              <a:defRPr sz="125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4F6E637-60E3-14C6-C532-FCA5B5347F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2426" y="5035006"/>
            <a:ext cx="2464697" cy="7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diagram/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9F3D46E-7029-5E28-875D-177B222CB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094807"/>
            <a:ext cx="4802003" cy="377143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CF5730A-6A5A-00D5-B0F1-26D08F854F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61799" y="2094807"/>
            <a:ext cx="4596578" cy="37714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4A1D74C-4510-0CF9-85CE-60D49FB5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788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undertittel, tekst og diagram/Title, sub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453A4-B293-5CA1-F209-4BEAA612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ACF5730A-6A5A-00D5-B0F1-26D08F854F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61799" y="2080009"/>
            <a:ext cx="4596578" cy="378622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chart</a:t>
            </a:r>
            <a:endParaRPr lang="nb-NO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B6C259B-A93C-88B1-8683-04269E3EAA3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30339" y="2588623"/>
            <a:ext cx="4802002" cy="32776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2ABB780-7D82-A075-4F9E-756E2C9D8C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30337" y="2091732"/>
            <a:ext cx="4802002" cy="394291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01CFB47D-85DC-3E8B-5301-950644C26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482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/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EC5B-9405-1CD3-F838-B4DDF916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49" y="1151214"/>
            <a:ext cx="9920101" cy="34087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ABA5-6745-416B-A671-596AAFD8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F2FC71FD-FD29-A4AB-E480-98BC0BD869F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1136004" y="1786407"/>
            <a:ext cx="9919992" cy="40798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631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/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9EC5B-9405-1CD3-F838-B4DDF9161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949" y="1151214"/>
            <a:ext cx="9920101" cy="340875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12ABA5-6745-416B-A671-596AAFD8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8C073064-E089-E352-A682-595824D61C4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136004" y="1786407"/>
            <a:ext cx="9919992" cy="40798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77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/Chapt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08C65D7-8D7F-EE91-510F-BF67DC3F6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-234309"/>
            <a:ext cx="12215912" cy="83219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833B1A0-D6C1-0A97-879F-40BF634A39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270" y="6250815"/>
            <a:ext cx="583577" cy="16858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552214CE-D122-0558-38F3-72A33A74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907" y="2009338"/>
            <a:ext cx="4817467" cy="2105938"/>
          </a:xfrm>
        </p:spPr>
        <p:txBody>
          <a:bodyPr anchor="t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596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/Chap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108C65D7-8D7F-EE91-510F-BF67DC3F60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" y="-234309"/>
            <a:ext cx="12215912" cy="832196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833B1A0-D6C1-0A97-879F-40BF634A39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9270" y="6250815"/>
            <a:ext cx="583577" cy="1685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B7937D-C2E9-5139-698C-D4A3F7082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209" y="3024621"/>
            <a:ext cx="4665412" cy="185282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F92D026-3C17-45B8-A57F-254B2AB03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907" y="1081440"/>
            <a:ext cx="4684714" cy="1574182"/>
          </a:xfrm>
        </p:spPr>
        <p:txBody>
          <a:bodyPr anchor="b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+ bilde/Chapter + image #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833B1A0-D6C1-0A97-879F-40BF634A3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70" y="6250815"/>
            <a:ext cx="583577" cy="168587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A26D649-F39B-B933-70B8-07F2DB6E99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3875" y="433437"/>
            <a:ext cx="5279125" cy="59863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6A017B3-FAE5-EB02-EECC-23A933FEC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907" y="2009338"/>
            <a:ext cx="4817467" cy="2105938"/>
          </a:xfrm>
        </p:spPr>
        <p:txBody>
          <a:bodyPr anchor="t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37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 + bilde/Chapter + image #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833B1A0-D6C1-0A97-879F-40BF634A3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9270" y="6250815"/>
            <a:ext cx="583577" cy="168587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B7937D-C2E9-5139-698C-D4A3F70823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209" y="3024621"/>
            <a:ext cx="4665412" cy="1852827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9344BC29-E2D8-ADD2-D9A4-F489417193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3875" y="433437"/>
            <a:ext cx="5279125" cy="598636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C8CB75D-F22B-7A6B-4489-F7D96EF89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6907" y="1058901"/>
            <a:ext cx="4684714" cy="1596721"/>
          </a:xfrm>
        </p:spPr>
        <p:txBody>
          <a:bodyPr anchor="b"/>
          <a:lstStyle>
            <a:lvl1pPr algn="l">
              <a:defRPr sz="475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64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Quot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398" y="1374163"/>
            <a:ext cx="7767203" cy="4109673"/>
          </a:xfrm>
        </p:spPr>
        <p:txBody>
          <a:bodyPr anchor="ctr"/>
          <a:lstStyle>
            <a:lvl1pPr algn="ctr">
              <a:lnSpc>
                <a:spcPct val="98000"/>
              </a:lnSpc>
              <a:defRPr sz="425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62F221-7BBE-7BF6-9F9A-25AAFB5A4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7944" y="5538661"/>
            <a:ext cx="2011752" cy="338944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326372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/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E52698C-0DDD-EEB6-F35A-1EACB813259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890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337" y="1187086"/>
            <a:ext cx="9920100" cy="8034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ornare</a:t>
            </a:r>
            <a:r>
              <a:rPr lang="en-US"/>
              <a:t> vel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leo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338" y="2069960"/>
            <a:ext cx="9920100" cy="37509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err="1"/>
              <a:t>NClick</a:t>
            </a:r>
            <a:r>
              <a:rPr lang="en-US"/>
              <a:t> to edit Master text styles </a:t>
            </a:r>
            <a:r>
              <a:rPr lang="en-US" err="1"/>
              <a:t>gsmgsldgmldsgmldsglds</a:t>
            </a:r>
            <a:endParaRPr lang="en-US"/>
          </a:p>
          <a:p>
            <a:pPr lvl="0"/>
            <a:r>
              <a:rPr lang="en-US"/>
              <a:t>Duis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71372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033" y="455856"/>
            <a:ext cx="3728461" cy="17938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00" spc="1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719391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BBC85-003F-408F-B30D-A3D1E54911A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91735E5-47E4-16FC-7F37-FCA6595AB154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439270" y="6250815"/>
            <a:ext cx="583577" cy="16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62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696" r:id="rId27"/>
    <p:sldLayoutId id="2147483697" r:id="rId28"/>
    <p:sldLayoutId id="2147483698" r:id="rId29"/>
    <p:sldLayoutId id="2147483699" r:id="rId30"/>
    <p:sldLayoutId id="2147483700" r:id="rId31"/>
    <p:sldLayoutId id="2147483701" r:id="rId32"/>
    <p:sldLayoutId id="2147483702" r:id="rId33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58782" indent="-158782" algn="l" defTabSz="914446" rtl="0" eaLnBrk="1" latinLnBrk="0" hangingPunct="1">
        <a:lnSpc>
          <a:spcPct val="115000"/>
        </a:lnSpc>
        <a:spcBef>
          <a:spcPts val="150"/>
        </a:spcBef>
        <a:buFont typeface="Sarabun" panose="00000500000000000000" pitchFamily="2" charset="-34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1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1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1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15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7418-E47D-FE14-D6D8-EDE550800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2016" y="2018016"/>
            <a:ext cx="8690536" cy="2114138"/>
          </a:xfrm>
        </p:spPr>
        <p:txBody>
          <a:bodyPr/>
          <a:lstStyle/>
          <a:p>
            <a:r>
              <a:rPr lang="nb-NO" sz="4000" dirty="0"/>
              <a:t>Fragmentert kystforvaltning og miljøutfordringer i Oslofjorden: </a:t>
            </a:r>
            <a:br>
              <a:rPr lang="nb-NO" sz="4000" dirty="0"/>
            </a:br>
            <a:br>
              <a:rPr lang="nb-NO" sz="4000" dirty="0"/>
            </a:br>
            <a:r>
              <a:rPr lang="nb-NO" sz="4000" dirty="0"/>
              <a:t>En sammenheng?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295CD0-F66B-41CD-9D0D-49F5AF4AE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016" y="6079269"/>
            <a:ext cx="4427007" cy="314193"/>
          </a:xfrm>
        </p:spPr>
        <p:txBody>
          <a:bodyPr/>
          <a:lstStyle/>
          <a:p>
            <a:r>
              <a:rPr lang="nb-NO" dirty="0"/>
              <a:t>Presentasjon av Saskia Trubbach, i samarbeid med Gunnar Sander og Aase Kvanneid</a:t>
            </a:r>
          </a:p>
        </p:txBody>
      </p:sp>
    </p:spTree>
    <p:extLst>
      <p:ext uri="{BB962C8B-B14F-4D97-AF65-F5344CB8AC3E}">
        <p14:creationId xmlns:p14="http://schemas.microsoft.com/office/powerpoint/2010/main" val="424678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B244FB8-47FF-7792-3901-94137645E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289015"/>
            <a:ext cx="5377933" cy="3296876"/>
          </a:xfrm>
        </p:spPr>
        <p:txBody>
          <a:bodyPr vert="horz" lIns="0" tIns="0" rIns="0" bIns="0" rtlCol="0" anchor="t">
            <a:normAutofit/>
          </a:bodyPr>
          <a:lstStyle/>
          <a:p>
            <a:pPr marL="158750" indent="-158750"/>
            <a:r>
              <a:rPr lang="nb-NO" dirty="0"/>
              <a:t>Vannregionmyndighet har kun «koordinerende» rolle, sektorene har ansvar for tiltak</a:t>
            </a:r>
            <a:endParaRPr lang="nb-NO" dirty="0">
              <a:cs typeface="Sarabun"/>
            </a:endParaRPr>
          </a:p>
          <a:p>
            <a:pPr marL="158750" indent="-158750"/>
            <a:r>
              <a:rPr lang="nb-NO" dirty="0"/>
              <a:t>Tiltak må planlegges og gjennomføres innenfor sektorenes egne økonomiske rammer</a:t>
            </a:r>
            <a:endParaRPr lang="nb-NO" dirty="0">
              <a:cs typeface="Sarabun"/>
            </a:endParaRPr>
          </a:p>
          <a:p>
            <a:pPr marL="0" indent="0">
              <a:buNone/>
            </a:pPr>
            <a:endParaRPr lang="nb-NO" dirty="0">
              <a:cs typeface="Sarabun"/>
            </a:endParaRPr>
          </a:p>
          <a:p>
            <a:pPr marL="158750" indent="-158750"/>
            <a:endParaRPr lang="nb-NO" dirty="0">
              <a:cs typeface="Sarabun"/>
            </a:endParaRPr>
          </a:p>
          <a:p>
            <a:pPr marL="0" indent="0">
              <a:buNone/>
            </a:pPr>
            <a:r>
              <a:rPr lang="nb-NO" dirty="0"/>
              <a:t>Rapportering: </a:t>
            </a:r>
            <a:endParaRPr lang="nb-NO" dirty="0">
              <a:cs typeface="Sarabun"/>
            </a:endParaRPr>
          </a:p>
          <a:p>
            <a:pPr marL="158750" indent="-158750"/>
            <a:r>
              <a:rPr lang="nb-NO" dirty="0"/>
              <a:t>Sektorene rapporter i Vann-nett hvert 3. år </a:t>
            </a:r>
            <a:endParaRPr lang="nb-NO" dirty="0">
              <a:cs typeface="Sarabun"/>
            </a:endParaRPr>
          </a:p>
          <a:p>
            <a:pPr marL="158750" indent="-158750"/>
            <a:r>
              <a:rPr lang="nb-NO" dirty="0"/>
              <a:t>Sier ikke noe om fremgang – svak oppfølging </a:t>
            </a:r>
            <a:endParaRPr lang="nb-NO" dirty="0">
              <a:cs typeface="Sarabu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FC55F4-B98D-2B50-34DD-65305CE3A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249" y="455665"/>
            <a:ext cx="4305570" cy="6402335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4411B40-2465-A75E-EED1-A9E56DDB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676546"/>
            <a:ext cx="5083085" cy="1204422"/>
          </a:xfrm>
        </p:spPr>
        <p:txBody>
          <a:bodyPr anchor="t">
            <a:normAutofit/>
          </a:bodyPr>
          <a:lstStyle/>
          <a:p>
            <a:r>
              <a:rPr lang="nb-NO" sz="2800" dirty="0"/>
              <a:t>Vannforvaltningen gir ikke myndighet til å komme med pålegg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3A5730-DC96-812D-4ABC-44017E913D36}"/>
              </a:ext>
            </a:extLst>
          </p:cNvPr>
          <p:cNvSpPr txBox="1"/>
          <p:nvPr/>
        </p:nvSpPr>
        <p:spPr>
          <a:xfrm>
            <a:off x="7046243" y="6642556"/>
            <a:ext cx="2890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Kilde: Vannportalen</a:t>
            </a:r>
          </a:p>
        </p:txBody>
      </p:sp>
    </p:spTree>
    <p:extLst>
      <p:ext uri="{BB962C8B-B14F-4D97-AF65-F5344CB8AC3E}">
        <p14:creationId xmlns:p14="http://schemas.microsoft.com/office/powerpoint/2010/main" val="194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94C3-085A-CF26-F8A0-4AF68BB3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#4: Fragmentert kunnskapsgrunnlag</a:t>
            </a:r>
          </a:p>
        </p:txBody>
      </p:sp>
    </p:spTree>
    <p:extLst>
      <p:ext uri="{BB962C8B-B14F-4D97-AF65-F5344CB8AC3E}">
        <p14:creationId xmlns:p14="http://schemas.microsoft.com/office/powerpoint/2010/main" val="2240580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5BEDA1-E830-23DD-A901-547085F2E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517883"/>
            <a:ext cx="3602497" cy="3954479"/>
          </a:xfrm>
          <a:ln>
            <a:solidFill>
              <a:schemeClr val="accent1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b-NO"/>
              <a:t>Vannforvaltningen</a:t>
            </a:r>
          </a:p>
          <a:p>
            <a:pPr marL="158750" indent="-158750"/>
            <a:r>
              <a:rPr lang="nb-NO" sz="1600"/>
              <a:t>Desentralisert: Statsforvalteren</a:t>
            </a:r>
            <a:endParaRPr lang="en-US" sz="1600">
              <a:cs typeface="Sarabun"/>
            </a:endParaRPr>
          </a:p>
          <a:p>
            <a:pPr marL="158750" indent="-158750"/>
            <a:r>
              <a:rPr lang="nb-NO" sz="1600"/>
              <a:t>Ulike kunnskapskilder (Overvåkning, typologier, modeller)</a:t>
            </a:r>
            <a:endParaRPr lang="nb-NO" sz="1600">
              <a:cs typeface="Sarabun"/>
            </a:endParaRPr>
          </a:p>
          <a:p>
            <a:pPr marL="0" indent="0">
              <a:buNone/>
            </a:pPr>
            <a:endParaRPr lang="nb-NO"/>
          </a:p>
          <a:p>
            <a:pPr marL="0" indent="0">
              <a:lnSpc>
                <a:spcPct val="100000"/>
              </a:lnSpc>
              <a:buNone/>
            </a:pPr>
            <a:r>
              <a:rPr lang="nb-NO"/>
              <a:t> Arealplanlegging</a:t>
            </a:r>
          </a:p>
          <a:p>
            <a:pPr marL="158750" indent="-158750">
              <a:lnSpc>
                <a:spcPct val="100000"/>
              </a:lnSpc>
            </a:pPr>
            <a:r>
              <a:rPr lang="nb-NO" sz="1600"/>
              <a:t>Kommunalt</a:t>
            </a:r>
            <a:r>
              <a:rPr lang="nb-NO"/>
              <a:t> ansvar</a:t>
            </a:r>
          </a:p>
          <a:p>
            <a:pPr marL="0" indent="0">
              <a:lnSpc>
                <a:spcPct val="100000"/>
              </a:lnSpc>
              <a:buNone/>
            </a:pPr>
            <a:endParaRPr lang="nb-NO">
              <a:cs typeface="Sarabu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nb-NO">
                <a:cs typeface="Sarabun"/>
              </a:rPr>
              <a:t>Marine nasjonalparker </a:t>
            </a:r>
          </a:p>
          <a:p>
            <a:pPr>
              <a:lnSpc>
                <a:spcPct val="100000"/>
              </a:lnSpc>
            </a:pPr>
            <a:r>
              <a:rPr lang="nb-NO" sz="1600">
                <a:cs typeface="Sarabun"/>
              </a:rPr>
              <a:t>Eget kunnskapsgrunnlag </a:t>
            </a:r>
          </a:p>
          <a:p>
            <a:pPr marL="457200" lvl="1" indent="0">
              <a:buNone/>
            </a:pPr>
            <a:endParaRPr lang="nb-NO">
              <a:cs typeface="Sarabu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5C685-4818-6D94-1774-A0C1A2718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0338" y="2078011"/>
            <a:ext cx="3602497" cy="3523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nb-NO"/>
              <a:t>Kysten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F884D7-3867-B89E-18BE-50A86DE6688A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249931" y="2430367"/>
            <a:ext cx="4804411" cy="409627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nb-NO"/>
              <a:t>Nasjonal koordinering av kunnskapsinnhenting og kunnskapsbasert beslutningsgrunnlag  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Landets beste ekspertise er mobilisert for havet, ikke kysten</a:t>
            </a:r>
          </a:p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BFDEC2-4461-6324-8D6A-DA680BC404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249931" y="1990495"/>
            <a:ext cx="4804410" cy="352356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nb-NO"/>
              <a:t>Havforvaltningen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411B40-2465-A75E-EED1-A9E56DDB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8" y="887097"/>
            <a:ext cx="10477686" cy="803409"/>
          </a:xfrm>
        </p:spPr>
        <p:txBody>
          <a:bodyPr/>
          <a:lstStyle/>
          <a:p>
            <a:r>
              <a:rPr lang="nb-NO"/>
              <a:t>Kunnskapsgrunnlaget for kysten er fragmentert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D70BE-8FE1-7DCB-F958-0CB42EF4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10" y="3163405"/>
            <a:ext cx="4550092" cy="2491018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657EB82-45F8-2141-BAB1-6B9BF7F242DB}"/>
              </a:ext>
            </a:extLst>
          </p:cNvPr>
          <p:cNvSpPr/>
          <p:nvPr/>
        </p:nvSpPr>
        <p:spPr>
          <a:xfrm>
            <a:off x="5270249" y="2717170"/>
            <a:ext cx="2030821" cy="72390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/>
              <a:t>Kystsonen inngår ikke; bruker ikke data fra Vann-nett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95FB3E13-E421-CFA9-9500-D052A268B66E}"/>
              </a:ext>
            </a:extLst>
          </p:cNvPr>
          <p:cNvSpPr/>
          <p:nvPr/>
        </p:nvSpPr>
        <p:spPr>
          <a:xfrm>
            <a:off x="4500150" y="5296044"/>
            <a:ext cx="2170225" cy="67485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/>
              <a:t>Lite kunnskap/bevissthet </a:t>
            </a:r>
          </a:p>
          <a:p>
            <a:pPr algn="ctr"/>
            <a:endParaRPr lang="nb-NO"/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0CE0D6A1-5387-5541-AAD3-34D7866B021E}"/>
              </a:ext>
            </a:extLst>
          </p:cNvPr>
          <p:cNvSpPr/>
          <p:nvPr/>
        </p:nvSpPr>
        <p:spPr>
          <a:xfrm>
            <a:off x="4918619" y="3657145"/>
            <a:ext cx="1910885" cy="1404366"/>
          </a:xfrm>
          <a:prstGeom prst="foldedCorner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BB5102-2E7F-F2B1-5B8A-816175A558A2}"/>
              </a:ext>
            </a:extLst>
          </p:cNvPr>
          <p:cNvSpPr txBox="1"/>
          <p:nvPr/>
        </p:nvSpPr>
        <p:spPr>
          <a:xfrm>
            <a:off x="5027112" y="3948894"/>
            <a:ext cx="1802392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1200" dirty="0"/>
              <a:t>Hvordan skape god kunnskap for å forvalte sammenhenger mellom hav og kyst?</a:t>
            </a:r>
          </a:p>
        </p:txBody>
      </p:sp>
    </p:spTree>
    <p:extLst>
      <p:ext uri="{BB962C8B-B14F-4D97-AF65-F5344CB8AC3E}">
        <p14:creationId xmlns:p14="http://schemas.microsoft.com/office/powerpoint/2010/main" val="26506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8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94C3-085A-CF26-F8A0-4AF68BB3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398" y="1374163"/>
            <a:ext cx="7767203" cy="4109673"/>
          </a:xfrm>
        </p:spPr>
        <p:txBody>
          <a:bodyPr/>
          <a:lstStyle/>
          <a:p>
            <a:r>
              <a:rPr lang="nb-NO"/>
              <a:t>#5: Svak prioritering av kystområdene i kommunal arealplanlegging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55A70-EDDC-3CB6-9F40-7DF853089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3786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93FED0-1503-F47B-7EE8-72FBD820B7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/>
        </p:blipFill>
        <p:spPr>
          <a:xfrm>
            <a:off x="6954911" y="1980039"/>
            <a:ext cx="4886048" cy="4263579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C9A6B24-91BC-BA86-0A21-15D48230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082" y="876658"/>
            <a:ext cx="11109456" cy="803409"/>
          </a:xfrm>
        </p:spPr>
        <p:txBody>
          <a:bodyPr/>
          <a:lstStyle/>
          <a:p>
            <a:r>
              <a:rPr lang="nb-NO"/>
              <a:t>Oslofjordens miljøtilstand er lite styrende for arealbruk etter PBL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998EE7-C529-B8FF-ABFD-ACEB40996F85}"/>
              </a:ext>
            </a:extLst>
          </p:cNvPr>
          <p:cNvSpPr txBox="1"/>
          <p:nvPr/>
        </p:nvSpPr>
        <p:spPr>
          <a:xfrm>
            <a:off x="1130337" y="1680067"/>
            <a:ext cx="517398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Ingen separat kystsoneplanlegging i Oslofjordkommunene; lite detaljert i sjøen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Arealplanlegging på land legger premissene for vannforvaltningens miljømål, men : </a:t>
            </a:r>
            <a:endParaRPr lang="nb-NO" sz="1800" dirty="0">
              <a:cs typeface="Sarabun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KU lite spesifikk på effekten på Oslofjorden</a:t>
            </a:r>
            <a:endParaRPr lang="nb-NO" sz="1800" dirty="0">
              <a:cs typeface="Sarabun"/>
            </a:endParaRPr>
          </a:p>
          <a:p>
            <a:pPr marL="514350" lvl="1" indent="-285750">
              <a:buFont typeface="Arial" panose="020B0604020202020204" pitchFamily="34" charset="0"/>
              <a:buChar char="•"/>
            </a:pPr>
            <a:r>
              <a:rPr lang="nb-NO" sz="1800" dirty="0"/>
              <a:t>Målkonflikter i kommunene – ofte trumfer sosioøkonomiske hensyn over miljø</a:t>
            </a:r>
            <a:endParaRPr lang="nb-NO" sz="1800" dirty="0">
              <a:cs typeface="Sarabun"/>
            </a:endParaRPr>
          </a:p>
          <a:p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514350" lvl="1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77D750-2885-E14E-5C3D-525E25AB1177}"/>
              </a:ext>
            </a:extLst>
          </p:cNvPr>
          <p:cNvSpPr txBox="1"/>
          <p:nvPr/>
        </p:nvSpPr>
        <p:spPr>
          <a:xfrm>
            <a:off x="9646919" y="6189654"/>
            <a:ext cx="22656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Kilde: Oslofjord tiltaksplan, KLD (2021)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BEC0F-A11D-C02E-C9FA-311D8C5A0A17}"/>
              </a:ext>
            </a:extLst>
          </p:cNvPr>
          <p:cNvSpPr txBox="1"/>
          <p:nvPr/>
        </p:nvSpPr>
        <p:spPr>
          <a:xfrm>
            <a:off x="6784762" y="6097321"/>
            <a:ext cx="2677290" cy="4154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Hvordan løfte blikket fra kommunegrenser til et Oslofjordperspektiv?</a:t>
            </a:r>
            <a:endParaRPr lang="nb-NO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942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5090C-E7C5-6922-D889-B1A5EF3E5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237" y="2420911"/>
            <a:ext cx="5978228" cy="1675830"/>
          </a:xfrm>
        </p:spPr>
        <p:txBody>
          <a:bodyPr/>
          <a:lstStyle/>
          <a:p>
            <a:r>
              <a:rPr lang="nb-NO" dirty="0"/>
              <a:t>Mulige løsninger og veien videre</a:t>
            </a:r>
          </a:p>
        </p:txBody>
      </p:sp>
    </p:spTree>
    <p:extLst>
      <p:ext uri="{BB962C8B-B14F-4D97-AF65-F5344CB8AC3E}">
        <p14:creationId xmlns:p14="http://schemas.microsoft.com/office/powerpoint/2010/main" val="1131491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8499AB1-26E5-6990-AB6E-EAC8294B5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9948" y="1836157"/>
            <a:ext cx="4885527" cy="4934079"/>
          </a:xfrm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/>
          <a:p>
            <a:pPr marL="158750" indent="-158750"/>
            <a:r>
              <a:rPr lang="nb-NO"/>
              <a:t>EU-kommisjonen krever at forhold mellom hav og vannforvaltning (MSFD/WFD) avklares</a:t>
            </a:r>
            <a:endParaRPr lang="en-US"/>
          </a:p>
          <a:p>
            <a:pPr marL="158750" indent="-158750"/>
            <a:r>
              <a:rPr lang="nb-NO"/>
              <a:t>MSFD kan trekke seg inn mot kystsonen, overlapp med WFD</a:t>
            </a:r>
            <a:endParaRPr lang="nb-NO">
              <a:cs typeface="Sarabu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E37E60-D629-1EED-E5C0-AC36C949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Endringer i kystforvaltning – Hva gjør EU?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4DFDE-22E3-4C4E-F8ED-FFEB8B80BBF7}"/>
              </a:ext>
            </a:extLst>
          </p:cNvPr>
          <p:cNvSpPr/>
          <p:nvPr/>
        </p:nvSpPr>
        <p:spPr>
          <a:xfrm>
            <a:off x="1234618" y="3517267"/>
            <a:ext cx="4564380" cy="31623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800" b="1"/>
              <a:t>Et blikk mot Frankrike </a:t>
            </a:r>
          </a:p>
          <a:p>
            <a:endParaRPr lang="nb-NO" sz="1800"/>
          </a:p>
          <a:p>
            <a:endParaRPr lang="nb-NO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Planene henviser til hverandre (mål og tiltak)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Vannmyndighetene har eget utvalg for kyst-relaterte spørsmål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Deltakelse på tvers i planprosesser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0EE2A0-EBCB-4F7B-2514-4604C8B6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682" y="3364587"/>
            <a:ext cx="839116" cy="55801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A91D8C9-9E3F-DDFC-167E-ACBFB5592666}"/>
              </a:ext>
            </a:extLst>
          </p:cNvPr>
          <p:cNvSpPr txBox="1">
            <a:spLocks/>
          </p:cNvSpPr>
          <p:nvPr/>
        </p:nvSpPr>
        <p:spPr>
          <a:xfrm>
            <a:off x="7148222" y="1836157"/>
            <a:ext cx="4467970" cy="493407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58782" indent="-158782" algn="l" defTabSz="914446" rtl="0" eaLnBrk="1" latinLnBrk="0" hangingPunct="1">
              <a:lnSpc>
                <a:spcPct val="115000"/>
              </a:lnSpc>
              <a:spcBef>
                <a:spcPts val="150"/>
              </a:spcBef>
              <a:buFont typeface="Sarabun" panose="00000500000000000000" pitchFamily="2" charset="-3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/>
              <a:t>Hva kan Norge gjøre?</a:t>
            </a:r>
          </a:p>
          <a:p>
            <a:pPr marL="158750" indent="-158750"/>
            <a:endParaRPr lang="nb-NO" dirty="0"/>
          </a:p>
          <a:p>
            <a:pPr marL="158750" indent="-158750"/>
            <a:r>
              <a:rPr lang="nb-NO" dirty="0"/>
              <a:t>Endringer i vannforskriften?</a:t>
            </a:r>
            <a:endParaRPr lang="nb-NO" dirty="0">
              <a:cs typeface="Sarabun"/>
            </a:endParaRPr>
          </a:p>
          <a:p>
            <a:pPr marL="685800" lvl="1" indent="-228600"/>
            <a:r>
              <a:rPr lang="nb-NO" dirty="0"/>
              <a:t>Oppdatering av kvalitetselementer for kystvann?</a:t>
            </a:r>
            <a:endParaRPr lang="nb-NO" dirty="0">
              <a:cs typeface="Sarabun"/>
            </a:endParaRPr>
          </a:p>
          <a:p>
            <a:pPr marL="685800" lvl="1" indent="-228600"/>
            <a:r>
              <a:rPr lang="nb-NO" dirty="0"/>
              <a:t>Definere deler av kysten som brakkvann? </a:t>
            </a:r>
            <a:endParaRPr lang="nb-NO" dirty="0">
              <a:cs typeface="Sarabun"/>
            </a:endParaRPr>
          </a:p>
          <a:p>
            <a:pPr marL="742950" lvl="1" indent="-285750"/>
            <a:endParaRPr lang="nb-NO" dirty="0">
              <a:cs typeface="Sarabun"/>
            </a:endParaRPr>
          </a:p>
          <a:p>
            <a:pPr marL="158750" indent="-158750"/>
            <a:r>
              <a:rPr lang="nb-NO" dirty="0">
                <a:cs typeface="Sarabun"/>
              </a:rPr>
              <a:t>Skape bedre koordinering med havforvaltningen?</a:t>
            </a:r>
          </a:p>
          <a:p>
            <a:pPr marL="0" indent="0">
              <a:buNone/>
            </a:pPr>
            <a:endParaRPr lang="nb-NO" dirty="0">
              <a:cs typeface="Sarabun"/>
            </a:endParaRPr>
          </a:p>
          <a:p>
            <a:pPr marL="158750" indent="-158750"/>
            <a:r>
              <a:rPr lang="nb-NO" dirty="0">
                <a:cs typeface="Sarabun"/>
              </a:rPr>
              <a:t>Vurdere myndighetsfordeling, endringer i arealforvaltning? </a:t>
            </a:r>
          </a:p>
          <a:p>
            <a:pPr marL="742950" lvl="1" indent="-285750"/>
            <a:endParaRPr lang="nb-NO" dirty="0">
              <a:cs typeface="Sarabun"/>
            </a:endParaRPr>
          </a:p>
          <a:p>
            <a:pPr marL="742950" lvl="1" indent="-285750"/>
            <a:endParaRPr lang="nb-NO" dirty="0">
              <a:cs typeface="Sarabun"/>
            </a:endParaRPr>
          </a:p>
          <a:p>
            <a:pPr marL="742950" lvl="1" indent="-285750"/>
            <a:endParaRPr lang="nb-NO" dirty="0">
              <a:cs typeface="Sarabu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48CE6C-C3E0-6AC9-87DA-A6DF4700C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1402" y="1575763"/>
            <a:ext cx="927923" cy="67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E49107-B08E-A616-2CD4-9B1D3BCBE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0338" y="2215166"/>
            <a:ext cx="9920101" cy="3651070"/>
          </a:xfrm>
        </p:spPr>
        <p:txBody>
          <a:bodyPr vert="horz" lIns="0" tIns="0" rIns="0" bIns="0" rtlCol="0" anchor="t">
            <a:noAutofit/>
          </a:bodyPr>
          <a:lstStyle/>
          <a:p>
            <a:pPr marL="158750" indent="-158750"/>
            <a:r>
              <a:rPr lang="nb-NO"/>
              <a:t>«Supplere og forsterke eksisterende forvaltning»</a:t>
            </a:r>
            <a:endParaRPr lang="en-US"/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r>
              <a:rPr lang="nb-NO"/>
              <a:t>Bygger hovedsakelig på eksiterende tiltak, men </a:t>
            </a:r>
            <a:endParaRPr lang="nb-NO">
              <a:cs typeface="Sarabun"/>
            </a:endParaRPr>
          </a:p>
          <a:p>
            <a:pPr marL="685800" lvl="1" indent="-228600"/>
            <a:r>
              <a:rPr lang="nb-NO"/>
              <a:t>Økt politisk fokus = mobilisering</a:t>
            </a:r>
            <a:endParaRPr lang="nb-NO">
              <a:cs typeface="Sarabun"/>
            </a:endParaRPr>
          </a:p>
          <a:p>
            <a:pPr marL="1143000" lvl="2" indent="-228600"/>
            <a:r>
              <a:rPr lang="nb-NO"/>
              <a:t>Eks. vedtatt i kommunale planer</a:t>
            </a:r>
            <a:endParaRPr lang="nb-NO">
              <a:cs typeface="Sarabun"/>
            </a:endParaRPr>
          </a:p>
          <a:p>
            <a:pPr marL="685800" lvl="1" indent="-228600"/>
            <a:r>
              <a:rPr lang="nb-NO"/>
              <a:t>Strengere rapportering gjennom Oslofjordrådet, også overfor kommuner  </a:t>
            </a:r>
            <a:endParaRPr lang="nb-NO">
              <a:cs typeface="Sarabun"/>
            </a:endParaRPr>
          </a:p>
          <a:p>
            <a:pPr marL="685800" lvl="1" indent="-228600"/>
            <a:r>
              <a:rPr lang="nb-NO"/>
              <a:t>Trekker med flere aktører enn i vannforvaltningen, f.eks. fiskerier</a:t>
            </a:r>
          </a:p>
          <a:p>
            <a:pPr marL="685800" lvl="1" indent="-228600"/>
            <a:endParaRPr lang="nb-NO">
              <a:cs typeface="Sarabun"/>
            </a:endParaRPr>
          </a:p>
          <a:p>
            <a:pPr marL="0" indent="0">
              <a:buNone/>
            </a:pPr>
            <a:endParaRPr lang="nb-NO">
              <a:cs typeface="Sarabun"/>
            </a:endParaRPr>
          </a:p>
          <a:p>
            <a:pPr marL="685800" lvl="1" indent="-22860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  <a:p>
            <a:pPr marL="158750" indent="-158750"/>
            <a:endParaRPr lang="nb-NO">
              <a:cs typeface="Sarabun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1FE06A-1B5F-38FA-20E3-157D2BFDB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47413"/>
            <a:ext cx="9920101" cy="803409"/>
          </a:xfrm>
        </p:spPr>
        <p:txBody>
          <a:bodyPr/>
          <a:lstStyle/>
          <a:p>
            <a:r>
              <a:rPr lang="nb-NO"/>
              <a:t>Oslofjordplanen – løsning på samordning og økt oppmerksomhet?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02B8C-A603-B285-F698-31D98033D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219" y="2144727"/>
            <a:ext cx="2282613" cy="32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>
            <a:extLst>
              <a:ext uri="{FF2B5EF4-FFF2-40B4-BE49-F238E27FC236}">
                <a16:creationId xmlns:a16="http://schemas.microsoft.com/office/drawing/2014/main" id="{34A66E9F-2672-A696-8C99-2AEDF3389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26" y="808686"/>
            <a:ext cx="4796719" cy="716147"/>
          </a:xfrm>
        </p:spPr>
        <p:txBody>
          <a:bodyPr/>
          <a:lstStyle/>
          <a:p>
            <a:r>
              <a:rPr lang="nb-NO" sz="4000" dirty="0"/>
              <a:t>Takk for oppmerksomheten</a:t>
            </a:r>
          </a:p>
        </p:txBody>
      </p:sp>
      <p:pic>
        <p:nvPicPr>
          <p:cNvPr id="13" name="Picture Placeholder 12" descr="A flock of birds flying over the water&#10;&#10;Description automatically generated">
            <a:extLst>
              <a:ext uri="{FF2B5EF4-FFF2-40B4-BE49-F238E27FC236}">
                <a16:creationId xmlns:a16="http://schemas.microsoft.com/office/drawing/2014/main" id="{664C6453-0269-B80B-816C-5A7922F12F1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1" b="8621"/>
          <a:stretch>
            <a:fillRect/>
          </a:stretch>
        </p:blipFill>
        <p:spPr>
          <a:xfrm>
            <a:off x="607688" y="1869765"/>
            <a:ext cx="4847557" cy="272618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F57CC-0AB0-675E-3AFA-0C277523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47" y="4940880"/>
            <a:ext cx="2021292" cy="1734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A2A49-D3D4-BA3C-A25A-6392EC5F8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397" y="5438626"/>
            <a:ext cx="2738646" cy="9128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4734F82-C892-CDFB-7E77-10CFA239E69A}"/>
              </a:ext>
            </a:extLst>
          </p:cNvPr>
          <p:cNvSpPr txBox="1"/>
          <p:nvPr/>
        </p:nvSpPr>
        <p:spPr>
          <a:xfrm>
            <a:off x="3981138" y="4537582"/>
            <a:ext cx="17751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Bilde: Sindre Langaas, NIVA</a:t>
            </a:r>
          </a:p>
        </p:txBody>
      </p:sp>
    </p:spTree>
    <p:extLst>
      <p:ext uri="{BB962C8B-B14F-4D97-AF65-F5344CB8AC3E}">
        <p14:creationId xmlns:p14="http://schemas.microsoft.com/office/powerpoint/2010/main" val="44242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28D010B-33B5-F7D4-AAED-1C2B106EFC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5535" y="1605286"/>
            <a:ext cx="2763181" cy="4093602"/>
          </a:xfrm>
          <a:noFill/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0E5BBF54-E2AD-980E-59B2-C39CAEF5E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35" y="424485"/>
            <a:ext cx="9920100" cy="803409"/>
          </a:xfrm>
        </p:spPr>
        <p:txBody>
          <a:bodyPr anchor="t">
            <a:normAutofit/>
          </a:bodyPr>
          <a:lstStyle/>
          <a:p>
            <a:r>
              <a:rPr lang="nb-NO"/>
              <a:t>Vannforvaltningen omfatter store kystområder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38689C5-635A-0E99-61F8-66A60CDB3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2756" y="1597341"/>
            <a:ext cx="3430113" cy="411784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B76DA2-F8F1-2682-6681-7623A6109D5F}"/>
              </a:ext>
            </a:extLst>
          </p:cNvPr>
          <p:cNvSpPr txBox="1"/>
          <p:nvPr/>
        </p:nvSpPr>
        <p:spPr>
          <a:xfrm>
            <a:off x="935535" y="5698888"/>
            <a:ext cx="289058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/>
              <a:t>Grunnlinja (blå)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CCB106-1372-A5E1-BE8A-31FCD2B42ACD}"/>
              </a:ext>
            </a:extLst>
          </p:cNvPr>
          <p:cNvSpPr txBox="1"/>
          <p:nvPr/>
        </p:nvSpPr>
        <p:spPr>
          <a:xfrm>
            <a:off x="4352756" y="5698888"/>
            <a:ext cx="34301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/>
              <a:t>Økologisk tilstand av kystvann forvaltes etter EUs vanndirektiv (ut til 1nm utenfor grunnlinjen)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41BD4A-15B7-9909-2C76-0A05926910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1225" y="854662"/>
            <a:ext cx="2832640" cy="484422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3E263C-4A27-DDDD-08B5-C09893042CAA}"/>
              </a:ext>
            </a:extLst>
          </p:cNvPr>
          <p:cNvSpPr txBox="1"/>
          <p:nvPr/>
        </p:nvSpPr>
        <p:spPr>
          <a:xfrm>
            <a:off x="8493284" y="5692315"/>
            <a:ext cx="289058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/>
              <a:t>Forvaltingsplanområdet for norske havforvaltningsplaner (fra grunnlinjen og utover)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BFE92B-8F5A-C6D4-8109-759D93CC38E1}"/>
              </a:ext>
            </a:extLst>
          </p:cNvPr>
          <p:cNvSpPr txBox="1"/>
          <p:nvPr/>
        </p:nvSpPr>
        <p:spPr>
          <a:xfrm>
            <a:off x="808135" y="1517268"/>
            <a:ext cx="1326229" cy="2539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Stor kystsone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7C55E8-F324-C784-F512-0D66E8F4F9BA}"/>
              </a:ext>
            </a:extLst>
          </p:cNvPr>
          <p:cNvSpPr txBox="1"/>
          <p:nvPr/>
        </p:nvSpPr>
        <p:spPr>
          <a:xfrm>
            <a:off x="8361058" y="1228728"/>
            <a:ext cx="1976548" cy="415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EU lovgiving (vann) møter nasjonal havforvalting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C9001F-237A-65A0-34FD-C0AED3F8F600}"/>
              </a:ext>
            </a:extLst>
          </p:cNvPr>
          <p:cNvSpPr txBox="1"/>
          <p:nvPr/>
        </p:nvSpPr>
        <p:spPr>
          <a:xfrm>
            <a:off x="4225356" y="1470383"/>
            <a:ext cx="1326229" cy="577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Kystsonen forvaltes gjennom vannforskriften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28E871-91F2-AE83-3B38-6D1C6EC6401D}"/>
              </a:ext>
            </a:extLst>
          </p:cNvPr>
          <p:cNvSpPr txBox="1"/>
          <p:nvPr/>
        </p:nvSpPr>
        <p:spPr>
          <a:xfrm>
            <a:off x="2661004" y="5539948"/>
            <a:ext cx="11135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Kilde: Arealverktøyet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67A3EF4-258B-5234-5DB1-01B4C1294D3E}"/>
              </a:ext>
            </a:extLst>
          </p:cNvPr>
          <p:cNvSpPr txBox="1"/>
          <p:nvPr/>
        </p:nvSpPr>
        <p:spPr>
          <a:xfrm>
            <a:off x="6721757" y="5521550"/>
            <a:ext cx="125127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Kilde: Vannportalen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AA38D9-1B4B-92CF-F83E-0494EE753E5F}"/>
              </a:ext>
            </a:extLst>
          </p:cNvPr>
          <p:cNvSpPr txBox="1"/>
          <p:nvPr/>
        </p:nvSpPr>
        <p:spPr>
          <a:xfrm>
            <a:off x="10380874" y="5521550"/>
            <a:ext cx="1113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/>
              <a:t>Kilde: Arealverktøyet</a:t>
            </a:r>
          </a:p>
        </p:txBody>
      </p:sp>
    </p:spTree>
    <p:extLst>
      <p:ext uri="{BB962C8B-B14F-4D97-AF65-F5344CB8AC3E}">
        <p14:creationId xmlns:p14="http://schemas.microsoft.com/office/powerpoint/2010/main" val="130628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5" grpId="0" animBg="1"/>
      <p:bldP spid="26" grpId="0" animBg="1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FB9963A3-DC7C-5E25-AB15-F98057266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B1A99F56-3AD3-A83B-3A4D-DF217A08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37" y="1131099"/>
            <a:ext cx="10485014" cy="803409"/>
          </a:xfrm>
        </p:spPr>
        <p:txBody>
          <a:bodyPr/>
          <a:lstStyle/>
          <a:p>
            <a:r>
              <a:rPr lang="nb-NO"/>
              <a:t>Oslofjorden på grensesnittet mellom vann- og havforvaltning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2B5CC818-5B8D-F32A-77FD-4942A0D185A5}"/>
              </a:ext>
            </a:extLst>
          </p:cNvPr>
          <p:cNvSpPr/>
          <p:nvPr/>
        </p:nvSpPr>
        <p:spPr>
          <a:xfrm>
            <a:off x="2259515" y="2444108"/>
            <a:ext cx="2788347" cy="558584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Vannforvaltningsplaner </a:t>
            </a:r>
            <a:endParaRPr lang="en-US" sz="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9A5E4-C931-9C8C-2D1D-F2FE5E2F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15" y="3698597"/>
            <a:ext cx="8047417" cy="1786283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CFDA523E-BD4A-EAE0-22F9-3CD6E95DD24E}"/>
              </a:ext>
            </a:extLst>
          </p:cNvPr>
          <p:cNvSpPr/>
          <p:nvPr/>
        </p:nvSpPr>
        <p:spPr>
          <a:xfrm>
            <a:off x="4740675" y="2880304"/>
            <a:ext cx="3085099" cy="548695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Havforvaltningsplaner</a:t>
            </a:r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1174EF-02B7-2097-91F1-A9A389C28E40}"/>
              </a:ext>
            </a:extLst>
          </p:cNvPr>
          <p:cNvSpPr/>
          <p:nvPr/>
        </p:nvSpPr>
        <p:spPr>
          <a:xfrm>
            <a:off x="2510824" y="3688655"/>
            <a:ext cx="2229851" cy="157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14BFA76-15D0-EE75-702A-AA9B13C9967B}"/>
              </a:ext>
            </a:extLst>
          </p:cNvPr>
          <p:cNvCxnSpPr>
            <a:cxnSpLocks/>
            <a:stCxn id="5" idx="7"/>
          </p:cNvCxnSpPr>
          <p:nvPr/>
        </p:nvCxnSpPr>
        <p:spPr>
          <a:xfrm>
            <a:off x="5047862" y="2723400"/>
            <a:ext cx="852489" cy="0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30BFAE0-0DFE-D65D-F104-3CC2266562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88" r="13860" b="51910"/>
          <a:stretch/>
        </p:blipFill>
        <p:spPr>
          <a:xfrm flipH="1">
            <a:off x="4409200" y="4058649"/>
            <a:ext cx="429152" cy="1103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62438-7A07-DF12-D368-E47B1D74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409200" y="4058649"/>
            <a:ext cx="429151" cy="1816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7662C5-DDD7-2AEA-E9AE-1AA870A764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35"/>
          <a:stretch/>
        </p:blipFill>
        <p:spPr>
          <a:xfrm>
            <a:off x="4412498" y="4178913"/>
            <a:ext cx="429150" cy="614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2C3C45C-003D-8858-FB4D-7461068FA167}"/>
              </a:ext>
            </a:extLst>
          </p:cNvPr>
          <p:cNvSpPr/>
          <p:nvPr/>
        </p:nvSpPr>
        <p:spPr>
          <a:xfrm>
            <a:off x="3253973" y="4291946"/>
            <a:ext cx="1709217" cy="98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Oslofjord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8ADA78-619C-5B02-332B-5FD11905EAE6}"/>
              </a:ext>
            </a:extLst>
          </p:cNvPr>
          <p:cNvSpPr/>
          <p:nvPr/>
        </p:nvSpPr>
        <p:spPr>
          <a:xfrm>
            <a:off x="5175826" y="4309405"/>
            <a:ext cx="3158048" cy="9810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Skagerrak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A46FE4-A3E0-C46A-C364-2A7FBF7F677A}"/>
              </a:ext>
            </a:extLst>
          </p:cNvPr>
          <p:cNvSpPr/>
          <p:nvPr/>
        </p:nvSpPr>
        <p:spPr>
          <a:xfrm>
            <a:off x="3625749" y="4801207"/>
            <a:ext cx="166281" cy="683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Strandlinje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58D3F0-3300-6781-C581-FF8ACD576723}"/>
              </a:ext>
            </a:extLst>
          </p:cNvPr>
          <p:cNvSpPr/>
          <p:nvPr/>
        </p:nvSpPr>
        <p:spPr>
          <a:xfrm>
            <a:off x="4457494" y="4801207"/>
            <a:ext cx="166281" cy="683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Grunnlinje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0FA24-EDBE-DF3E-F70C-CBFDE0A01413}"/>
              </a:ext>
            </a:extLst>
          </p:cNvPr>
          <p:cNvSpPr txBox="1"/>
          <p:nvPr/>
        </p:nvSpPr>
        <p:spPr>
          <a:xfrm>
            <a:off x="8172263" y="5331310"/>
            <a:ext cx="1962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Kilde: Adaptert fra Miljødirektoratet 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E6D6149D-6FF7-FEB8-4367-820D56C2CEA1}"/>
              </a:ext>
            </a:extLst>
          </p:cNvPr>
          <p:cNvSpPr/>
          <p:nvPr/>
        </p:nvSpPr>
        <p:spPr>
          <a:xfrm>
            <a:off x="2259516" y="1802270"/>
            <a:ext cx="2481160" cy="558584"/>
          </a:xfrm>
          <a:prstGeom prst="left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/>
              <a:t>Plan- og bygningsloven </a:t>
            </a:r>
            <a:endParaRPr lang="nb-NO" sz="700"/>
          </a:p>
        </p:txBody>
      </p:sp>
    </p:spTree>
    <p:extLst>
      <p:ext uri="{BB962C8B-B14F-4D97-AF65-F5344CB8AC3E}">
        <p14:creationId xmlns:p14="http://schemas.microsoft.com/office/powerpoint/2010/main" val="262029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94C3-085A-CF26-F8A0-4AF68BB3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#1: Feilklassifisering av økologisk tilstand i kystvann</a:t>
            </a:r>
          </a:p>
        </p:txBody>
      </p:sp>
    </p:spTree>
    <p:extLst>
      <p:ext uri="{BB962C8B-B14F-4D97-AF65-F5344CB8AC3E}">
        <p14:creationId xmlns:p14="http://schemas.microsoft.com/office/powerpoint/2010/main" val="4229186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A0904-A517-A80D-5D36-83B7C51E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497" y="808809"/>
            <a:ext cx="10079788" cy="803409"/>
          </a:xfrm>
        </p:spPr>
        <p:txBody>
          <a:bodyPr/>
          <a:lstStyle/>
          <a:p>
            <a:r>
              <a:rPr lang="nb-NO"/>
              <a:t>Vannforskriftens klassifisering  – samsvarer dette med en Oslofjord i krise?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1AC60C-B1EE-C365-4563-02DAFBE0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659" y="1940939"/>
            <a:ext cx="2431765" cy="1823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5889CF-24B5-8879-9F23-6CE198509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195" y="3568127"/>
            <a:ext cx="2768331" cy="1575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6C8251-4434-25BE-13C4-F627BD88F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6374" y="1672556"/>
            <a:ext cx="3633531" cy="420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694D5-362D-6146-075B-7C77B4E4A3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527"/>
          <a:stretch/>
        </p:blipFill>
        <p:spPr>
          <a:xfrm>
            <a:off x="1208985" y="2072112"/>
            <a:ext cx="3836477" cy="412649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2704021-0CEF-E031-2C73-0206497B2644}"/>
              </a:ext>
            </a:extLst>
          </p:cNvPr>
          <p:cNvSpPr txBox="1"/>
          <p:nvPr/>
        </p:nvSpPr>
        <p:spPr>
          <a:xfrm>
            <a:off x="1030529" y="2447256"/>
            <a:ext cx="1972610" cy="25391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b="1" dirty="0">
                <a:solidFill>
                  <a:schemeClr val="bg1"/>
                </a:solidFill>
              </a:rPr>
              <a:t>Dette virker jo ganske bra …?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4DCB95-F8C2-D5E2-B7A0-8DF2730463CD}"/>
              </a:ext>
            </a:extLst>
          </p:cNvPr>
          <p:cNvSpPr txBox="1"/>
          <p:nvPr/>
        </p:nvSpPr>
        <p:spPr>
          <a:xfrm>
            <a:off x="4008845" y="6027456"/>
            <a:ext cx="28905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>
                <a:solidFill>
                  <a:schemeClr val="bg1"/>
                </a:solidFill>
              </a:rPr>
              <a:t>Kilde: Vannportalen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C3ACD1F-9A5D-C51E-260F-BC5487767B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4228" y="4820112"/>
            <a:ext cx="2202261" cy="15447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B1283A0-D316-56F3-1447-4F3D170C4BF4}"/>
              </a:ext>
            </a:extLst>
          </p:cNvPr>
          <p:cNvSpPr/>
          <p:nvPr/>
        </p:nvSpPr>
        <p:spPr>
          <a:xfrm rot="8335180" flipV="1">
            <a:off x="6954841" y="4769755"/>
            <a:ext cx="3483499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D7C72-9F66-AD78-FFD2-59819A92989A}"/>
              </a:ext>
            </a:extLst>
          </p:cNvPr>
          <p:cNvSpPr/>
          <p:nvPr/>
        </p:nvSpPr>
        <p:spPr>
          <a:xfrm rot="2135027">
            <a:off x="6791402" y="4815964"/>
            <a:ext cx="3523833" cy="4571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7D6C68-B711-B885-3F57-C50CF55BF7CF}"/>
              </a:ext>
            </a:extLst>
          </p:cNvPr>
          <p:cNvSpPr txBox="1"/>
          <p:nvPr/>
        </p:nvSpPr>
        <p:spPr>
          <a:xfrm>
            <a:off x="7023893" y="2053577"/>
            <a:ext cx="991103" cy="41549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Men hva med…?</a:t>
            </a:r>
          </a:p>
        </p:txBody>
      </p:sp>
    </p:spTree>
    <p:extLst>
      <p:ext uri="{BB962C8B-B14F-4D97-AF65-F5344CB8AC3E}">
        <p14:creationId xmlns:p14="http://schemas.microsoft.com/office/powerpoint/2010/main" val="187938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142517-A014-805E-99DB-C3C88EA6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000" dirty="0"/>
              <a:t>Tilstandsklassifisering er grunnlaget for å iverksette tiltak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6E649-D978-7FF9-4137-393454A367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2" t="23546" r="42765"/>
          <a:stretch/>
        </p:blipFill>
        <p:spPr>
          <a:xfrm>
            <a:off x="5862128" y="1966951"/>
            <a:ext cx="2935373" cy="30175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6ABE63-0F19-B8CE-3D1C-26BFC5F784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81" t="3524" r="2831" b="3096"/>
          <a:stretch/>
        </p:blipFill>
        <p:spPr>
          <a:xfrm>
            <a:off x="409175" y="1966951"/>
            <a:ext cx="4523006" cy="2759508"/>
          </a:xfrm>
          <a:prstGeom prst="rect">
            <a:avLst/>
          </a:prstGeom>
        </p:spPr>
      </p:pic>
      <p:pic>
        <p:nvPicPr>
          <p:cNvPr id="4" name="Graphic 3" descr="Teacher outline">
            <a:extLst>
              <a:ext uri="{FF2B5EF4-FFF2-40B4-BE49-F238E27FC236}">
                <a16:creationId xmlns:a16="http://schemas.microsoft.com/office/drawing/2014/main" id="{93802873-6B33-2B37-F365-AED50867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86270" y="2480722"/>
            <a:ext cx="1896555" cy="18965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3B5211-1CB9-53FA-4144-FEA29C01BE03}"/>
              </a:ext>
            </a:extLst>
          </p:cNvPr>
          <p:cNvSpPr txBox="1"/>
          <p:nvPr/>
        </p:nvSpPr>
        <p:spPr>
          <a:xfrm>
            <a:off x="10044656" y="4771354"/>
            <a:ext cx="1819843" cy="73866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bg1"/>
                </a:solidFill>
              </a:rPr>
              <a:t>Ekskluderer myndigheter som kan kartlegge påvirkninger og registrere tiltak </a:t>
            </a:r>
          </a:p>
        </p:txBody>
      </p:sp>
      <p:pic>
        <p:nvPicPr>
          <p:cNvPr id="21" name="Graphic 20" descr="Fishing outline">
            <a:extLst>
              <a:ext uri="{FF2B5EF4-FFF2-40B4-BE49-F238E27FC236}">
                <a16:creationId xmlns:a16="http://schemas.microsoft.com/office/drawing/2014/main" id="{7C5B6B47-8F9B-7806-47D9-9DE6FFB073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29366" y="2945118"/>
            <a:ext cx="559737" cy="5597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C46BF7-499C-F091-7695-C843F184B22C}"/>
              </a:ext>
            </a:extLst>
          </p:cNvPr>
          <p:cNvSpPr txBox="1"/>
          <p:nvPr/>
        </p:nvSpPr>
        <p:spPr>
          <a:xfrm>
            <a:off x="5782669" y="4725188"/>
            <a:ext cx="2572858" cy="415498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Tilstandsvurdering av vannforekomster er grunnlag for å oppnå miljømålene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D9DFE9-5A2A-92A4-FD25-8D8EF0D5F8CC}"/>
              </a:ext>
            </a:extLst>
          </p:cNvPr>
          <p:cNvSpPr txBox="1"/>
          <p:nvPr/>
        </p:nvSpPr>
        <p:spPr>
          <a:xfrm>
            <a:off x="10459686" y="6642556"/>
            <a:ext cx="164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Kilde figur 1&amp;2: Vannportalen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4A50DA-FFC9-FA88-FDF4-E10E6D06DC2B}"/>
              </a:ext>
            </a:extLst>
          </p:cNvPr>
          <p:cNvSpPr/>
          <p:nvPr/>
        </p:nvSpPr>
        <p:spPr>
          <a:xfrm>
            <a:off x="279160" y="2335427"/>
            <a:ext cx="1702354" cy="12751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3BA712-F2EA-859D-5AAC-BD6D2B968294}"/>
              </a:ext>
            </a:extLst>
          </p:cNvPr>
          <p:cNvSpPr txBox="1"/>
          <p:nvPr/>
        </p:nvSpPr>
        <p:spPr>
          <a:xfrm>
            <a:off x="624874" y="4804680"/>
            <a:ext cx="4033348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>
                <a:solidFill>
                  <a:schemeClr val="bg1"/>
                </a:solidFill>
              </a:rPr>
              <a:t>Biologiske kvalitetselementer for kystvann utelater viktige deler av økosystemet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67D2280-5AF4-5174-5EA5-BEF0D7BF4BE4}"/>
              </a:ext>
            </a:extLst>
          </p:cNvPr>
          <p:cNvSpPr/>
          <p:nvPr/>
        </p:nvSpPr>
        <p:spPr>
          <a:xfrm>
            <a:off x="5030910" y="3161528"/>
            <a:ext cx="732488" cy="47814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99F2D8-8C28-9299-3AA5-6FDE40D7C91B}"/>
              </a:ext>
            </a:extLst>
          </p:cNvPr>
          <p:cNvSpPr txBox="1"/>
          <p:nvPr/>
        </p:nvSpPr>
        <p:spPr>
          <a:xfrm>
            <a:off x="5773977" y="5195189"/>
            <a:ext cx="2590241" cy="57708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50" b="1" dirty="0">
                <a:solidFill>
                  <a:schemeClr val="bg1"/>
                </a:solidFill>
              </a:rPr>
              <a:t>Feilklassifisering av tilstand = </a:t>
            </a:r>
          </a:p>
          <a:p>
            <a:pPr algn="ctr"/>
            <a:r>
              <a:rPr lang="nb-NO" sz="1050" b="1" dirty="0">
                <a:solidFill>
                  <a:schemeClr val="bg1"/>
                </a:solidFill>
              </a:rPr>
              <a:t>Ikke noe brekkstang for å iverksette tiltak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2DF53A-D5E3-4196-F395-BFFF9ABC07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9815" y="3114401"/>
            <a:ext cx="755970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94C3-085A-CF26-F8A0-4AF68BB3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#2: Begrenset fokus på oppstrøms-nedstrøms sammenhenger</a:t>
            </a:r>
          </a:p>
        </p:txBody>
      </p:sp>
    </p:spTree>
    <p:extLst>
      <p:ext uri="{BB962C8B-B14F-4D97-AF65-F5344CB8AC3E}">
        <p14:creationId xmlns:p14="http://schemas.microsoft.com/office/powerpoint/2010/main" val="63276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5182645-E160-AE50-337D-990A3D659A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45955"/>
          <a:stretch/>
        </p:blipFill>
        <p:spPr>
          <a:xfrm>
            <a:off x="8765416" y="2631800"/>
            <a:ext cx="2934510" cy="38290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A347758-5F5F-0359-D767-EBDA09BE7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Vannforskriften: Utfordringer med helhetstenkning i store nedbørsfelt 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5BD88563-BF8A-AC27-D2A1-CD8E5F776FA1}"/>
              </a:ext>
            </a:extLst>
          </p:cNvPr>
          <p:cNvSpPr txBox="1">
            <a:spLocks/>
          </p:cNvSpPr>
          <p:nvPr/>
        </p:nvSpPr>
        <p:spPr>
          <a:xfrm>
            <a:off x="1130338" y="2036618"/>
            <a:ext cx="6792135" cy="3829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58782" indent="-158782" algn="l" defTabSz="914446" rtl="0" eaLnBrk="1" latinLnBrk="0" hangingPunct="1">
              <a:lnSpc>
                <a:spcPct val="115000"/>
              </a:lnSpc>
              <a:spcBef>
                <a:spcPts val="150"/>
              </a:spcBef>
              <a:buFont typeface="Sarabun" panose="00000500000000000000" pitchFamily="2" charset="-34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34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57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11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A4CB5-E7BF-45B0-FE93-3812F74E6755}"/>
              </a:ext>
            </a:extLst>
          </p:cNvPr>
          <p:cNvSpPr txBox="1"/>
          <p:nvPr/>
        </p:nvSpPr>
        <p:spPr>
          <a:xfrm>
            <a:off x="1183127" y="2412275"/>
            <a:ext cx="8541317" cy="21698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Inndeling i nedbørsfelt. Men små vannforekomster og vannområder er forvaltningsobjekt</a:t>
            </a:r>
          </a:p>
          <a:p>
            <a:pPr lvl="1"/>
            <a:r>
              <a:rPr lang="nb-NO" sz="1800" dirty="0">
                <a:sym typeface="Wingdings" panose="05000000000000000000" pitchFamily="2" charset="2"/>
              </a:rPr>
              <a:t>	</a:t>
            </a:r>
            <a:r>
              <a:rPr lang="nb-NO" sz="1800" b="1" dirty="0"/>
              <a:t>Fokus på nærmest resipient, ikke Oslofjorden</a:t>
            </a:r>
            <a:endParaRPr lang="nb-NO" sz="1800" b="1" dirty="0">
              <a:cs typeface="Sarabu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Ferskvann og kystvann har ulike egenskaper – utfordrende</a:t>
            </a:r>
            <a:r>
              <a:rPr lang="nb-NO" sz="1800" dirty="0">
                <a:solidFill>
                  <a:schemeClr val="tx2"/>
                </a:solidFill>
              </a:rPr>
              <a:t> </a:t>
            </a:r>
            <a:r>
              <a:rPr lang="nb-NO" sz="1800" dirty="0"/>
              <a:t>å kommunisere behov for nitrogenrensing oppstrøms</a:t>
            </a:r>
            <a:endParaRPr lang="nb-NO" sz="1800" dirty="0">
              <a:cs typeface="Sarabun"/>
            </a:endParaRPr>
          </a:p>
          <a:p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800" dirty="0"/>
          </a:p>
          <a:p>
            <a:endParaRPr lang="nb-NO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D0435C-C16A-FD59-1071-66F54327F1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025" b="39151"/>
          <a:stretch/>
        </p:blipFill>
        <p:spPr>
          <a:xfrm>
            <a:off x="1569255" y="4731280"/>
            <a:ext cx="3734265" cy="17770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3E8995-43C9-AF93-3471-6B401A16BD2D}"/>
              </a:ext>
            </a:extLst>
          </p:cNvPr>
          <p:cNvSpPr txBox="1"/>
          <p:nvPr/>
        </p:nvSpPr>
        <p:spPr>
          <a:xfrm>
            <a:off x="7775982" y="4293559"/>
            <a:ext cx="1819843" cy="41549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Hvordan fange opp samlet belastning på Oslofjorden?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E0A612-090B-09DE-A0FA-0E19BF38B1B8}"/>
              </a:ext>
            </a:extLst>
          </p:cNvPr>
          <p:cNvSpPr txBox="1"/>
          <p:nvPr/>
        </p:nvSpPr>
        <p:spPr>
          <a:xfrm>
            <a:off x="1130337" y="4293559"/>
            <a:ext cx="2179814" cy="57708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050" b="1">
                <a:solidFill>
                  <a:schemeClr val="bg1"/>
                </a:solidFill>
              </a:rPr>
              <a:t>Ikke mulig å registrere mange påvirkninger/tiltak hvis tilstand oppstrøms er god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76FCE5-4A0D-4FFD-1247-BD6213FDF00A}"/>
              </a:ext>
            </a:extLst>
          </p:cNvPr>
          <p:cNvSpPr txBox="1"/>
          <p:nvPr/>
        </p:nvSpPr>
        <p:spPr>
          <a:xfrm>
            <a:off x="3661320" y="6508304"/>
            <a:ext cx="164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Kilde : Vannportalen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50FEB-7470-871C-9972-E413D7A4B044}"/>
              </a:ext>
            </a:extLst>
          </p:cNvPr>
          <p:cNvSpPr txBox="1"/>
          <p:nvPr/>
        </p:nvSpPr>
        <p:spPr>
          <a:xfrm>
            <a:off x="10900669" y="6270464"/>
            <a:ext cx="1642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/>
              <a:t>Kilde : NIVA</a:t>
            </a:r>
          </a:p>
        </p:txBody>
      </p:sp>
    </p:spTree>
    <p:extLst>
      <p:ext uri="{BB962C8B-B14F-4D97-AF65-F5344CB8AC3E}">
        <p14:creationId xmlns:p14="http://schemas.microsoft.com/office/powerpoint/2010/main" val="295516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894C3-085A-CF26-F8A0-4AF68BB3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250" dirty="0"/>
              <a:t>#3: Svak myndighet og rapportering </a:t>
            </a:r>
          </a:p>
        </p:txBody>
      </p:sp>
    </p:spTree>
    <p:extLst>
      <p:ext uri="{BB962C8B-B14F-4D97-AF65-F5344CB8AC3E}">
        <p14:creationId xmlns:p14="http://schemas.microsoft.com/office/powerpoint/2010/main" val="3637238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va">
      <a:dk1>
        <a:sysClr val="windowText" lastClr="000000"/>
      </a:dk1>
      <a:lt1>
        <a:sysClr val="window" lastClr="FFFFFF"/>
      </a:lt1>
      <a:dk2>
        <a:srgbClr val="030887"/>
      </a:dk2>
      <a:lt2>
        <a:srgbClr val="F0EDD4"/>
      </a:lt2>
      <a:accent1>
        <a:srgbClr val="030887"/>
      </a:accent1>
      <a:accent2>
        <a:srgbClr val="0069FF"/>
      </a:accent2>
      <a:accent3>
        <a:srgbClr val="F0EDD4"/>
      </a:accent3>
      <a:accent4>
        <a:srgbClr val="A3EDCC"/>
      </a:accent4>
      <a:accent5>
        <a:srgbClr val="004F59"/>
      </a:accent5>
      <a:accent6>
        <a:srgbClr val="DE8F14"/>
      </a:accent6>
      <a:hlink>
        <a:srgbClr val="0563C1"/>
      </a:hlink>
      <a:folHlink>
        <a:srgbClr val="954F72"/>
      </a:folHlink>
    </a:clrScheme>
    <a:fontScheme name="Niva">
      <a:majorFont>
        <a:latin typeface="Sarabun SemiBold"/>
        <a:ea typeface=""/>
        <a:cs typeface=""/>
      </a:majorFont>
      <a:minorFont>
        <a:latin typeface="Sarabu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19 PowerPoint presentasjonsmal061223.pptx" id="{6D9654A0-0C12-46F9-B078-E674F6AB68B0}" vid="{222B4981-ED57-440D-A273-296D9E36FD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F1C15E1C23444EA64EC40D6E9736B3" ma:contentTypeVersion="3" ma:contentTypeDescription="Create a new document." ma:contentTypeScope="" ma:versionID="8bad742c4abce4dfd9542feed12c2d86">
  <xsd:schema xmlns:xsd="http://www.w3.org/2001/XMLSchema" xmlns:xs="http://www.w3.org/2001/XMLSchema" xmlns:p="http://schemas.microsoft.com/office/2006/metadata/properties" xmlns:ns2="b4874331-b045-4b56-a73b-a1b82bc8139f" targetNamespace="http://schemas.microsoft.com/office/2006/metadata/properties" ma:root="true" ma:fieldsID="6d70b9c38b97539b16f84fadd19bd5f3" ns2:_="">
    <xsd:import namespace="b4874331-b045-4b56-a73b-a1b82bc813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874331-b045-4b56-a73b-a1b82bc813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b413f08b-c211-47f6-8ae0-7908ce8c5731" ContentTypeId="0x0101" PreviousValue="false" LastSyncTimeStamp="2022-12-14T14:20:55.777Z"/>
</file>

<file path=customXml/itemProps1.xml><?xml version="1.0" encoding="utf-8"?>
<ds:datastoreItem xmlns:ds="http://schemas.openxmlformats.org/officeDocument/2006/customXml" ds:itemID="{2D6C744B-E7E3-46A3-B2AB-C02718D922D4}">
  <ds:schemaRefs>
    <ds:schemaRef ds:uri="b4874331-b045-4b56-a73b-a1b82bc813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6839E71-7582-4645-B42B-B62D1D0D5113}">
  <ds:schemaRefs>
    <ds:schemaRef ds:uri="b4874331-b045-4b56-a73b-a1b82bc813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50E2535-D5A6-4351-B3B6-07A97B90C0E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E7D893-58BC-49CA-AACD-C94CD5B6EAEC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18119 PowerPoint presentasjonsmal</Template>
  <TotalTime>19</TotalTime>
  <Words>758</Words>
  <Application>Microsoft Office PowerPoint</Application>
  <PresentationFormat>Widescreen</PresentationFormat>
  <Paragraphs>155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Sarabun SemiBold</vt:lpstr>
      <vt:lpstr>Sarabun</vt:lpstr>
      <vt:lpstr>Calibri</vt:lpstr>
      <vt:lpstr>Wingdings</vt:lpstr>
      <vt:lpstr>Office Theme</vt:lpstr>
      <vt:lpstr>Fragmentert kystforvaltning og miljøutfordringer i Oslofjorden:   En sammenheng?</vt:lpstr>
      <vt:lpstr>Vannforvaltningen omfatter store kystområder</vt:lpstr>
      <vt:lpstr>Oslofjorden på grensesnittet mellom vann- og havforvaltning</vt:lpstr>
      <vt:lpstr>#1: Feilklassifisering av økologisk tilstand i kystvann</vt:lpstr>
      <vt:lpstr>Vannforskriftens klassifisering  – samsvarer dette med en Oslofjord i krise?</vt:lpstr>
      <vt:lpstr>Tilstandsklassifisering er grunnlaget for å iverksette tiltak</vt:lpstr>
      <vt:lpstr>#2: Begrenset fokus på oppstrøms-nedstrøms sammenhenger</vt:lpstr>
      <vt:lpstr>Vannforskriften: Utfordringer med helhetstenkning i store nedbørsfelt </vt:lpstr>
      <vt:lpstr>#3: Svak myndighet og rapportering </vt:lpstr>
      <vt:lpstr>Vannforvaltningen gir ikke myndighet til å komme med pålegg</vt:lpstr>
      <vt:lpstr>#4: Fragmentert kunnskapsgrunnlag</vt:lpstr>
      <vt:lpstr>Kunnskapsgrunnlaget for kysten er fragmentert </vt:lpstr>
      <vt:lpstr>#5: Svak prioritering av kystområdene i kommunal arealplanlegging</vt:lpstr>
      <vt:lpstr>Oslofjordens miljøtilstand er lite styrende for arealbruk etter PBL</vt:lpstr>
      <vt:lpstr>Mulige løsninger og veien videre</vt:lpstr>
      <vt:lpstr>Endringer i kystforvaltning – Hva gjør EU?</vt:lpstr>
      <vt:lpstr>Oslofjordplanen – løsning på samordning og økt oppmerksomhet?</vt:lpstr>
      <vt:lpstr>Takk for oppmerksomheten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Saskia Trubbach</dc:creator>
  <cp:lastModifiedBy>Saskia Trubbach</cp:lastModifiedBy>
  <cp:revision>35</cp:revision>
  <dcterms:created xsi:type="dcterms:W3CDTF">2024-09-02T12:39:59Z</dcterms:created>
  <dcterms:modified xsi:type="dcterms:W3CDTF">2024-09-20T06:47:32Z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0x0101004AF1C15E1C23444EA64EC40D6E9736B3</vt:lpwstr>
  </property>
</Properties>
</file>